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2" r:id="rId1"/>
    <p:sldMasterId id="2147483733" r:id="rId2"/>
    <p:sldMasterId id="2147483734" r:id="rId3"/>
    <p:sldMasterId id="2147483735" r:id="rId4"/>
    <p:sldMasterId id="2147483736" r:id="rId5"/>
    <p:sldMasterId id="2147483737" r:id="rId6"/>
    <p:sldMasterId id="2147483738" r:id="rId7"/>
  </p:sldMasterIdLst>
  <p:notesMasterIdLst>
    <p:notesMasterId r:id="rId209"/>
  </p:notesMasterIdLst>
  <p:sldIdLst>
    <p:sldId id="256" r:id="rId8"/>
    <p:sldId id="466" r:id="rId9"/>
    <p:sldId id="257" r:id="rId10"/>
    <p:sldId id="258" r:id="rId11"/>
    <p:sldId id="259" r:id="rId12"/>
    <p:sldId id="457" r:id="rId13"/>
    <p:sldId id="459" r:id="rId14"/>
    <p:sldId id="437" r:id="rId15"/>
    <p:sldId id="414" r:id="rId16"/>
    <p:sldId id="412" r:id="rId17"/>
    <p:sldId id="413" r:id="rId18"/>
    <p:sldId id="447" r:id="rId19"/>
    <p:sldId id="261" r:id="rId20"/>
    <p:sldId id="262" r:id="rId21"/>
    <p:sldId id="263" r:id="rId22"/>
    <p:sldId id="467" r:id="rId23"/>
    <p:sldId id="264" r:id="rId24"/>
    <p:sldId id="265" r:id="rId25"/>
    <p:sldId id="266" r:id="rId26"/>
    <p:sldId id="448" r:id="rId27"/>
    <p:sldId id="267" r:id="rId28"/>
    <p:sldId id="268" r:id="rId29"/>
    <p:sldId id="269" r:id="rId30"/>
    <p:sldId id="270" r:id="rId31"/>
    <p:sldId id="271" r:id="rId32"/>
    <p:sldId id="272" r:id="rId33"/>
    <p:sldId id="273" r:id="rId34"/>
    <p:sldId id="449" r:id="rId35"/>
    <p:sldId id="274" r:id="rId36"/>
    <p:sldId id="275" r:id="rId37"/>
    <p:sldId id="276" r:id="rId38"/>
    <p:sldId id="277" r:id="rId39"/>
    <p:sldId id="278" r:id="rId40"/>
    <p:sldId id="468" r:id="rId41"/>
    <p:sldId id="469" r:id="rId42"/>
    <p:sldId id="279" r:id="rId43"/>
    <p:sldId id="280" r:id="rId44"/>
    <p:sldId id="281" r:id="rId45"/>
    <p:sldId id="282" r:id="rId46"/>
    <p:sldId id="403" r:id="rId47"/>
    <p:sldId id="283" r:id="rId48"/>
    <p:sldId id="284" r:id="rId49"/>
    <p:sldId id="285" r:id="rId50"/>
    <p:sldId id="286" r:id="rId51"/>
    <p:sldId id="287" r:id="rId52"/>
    <p:sldId id="288" r:id="rId53"/>
    <p:sldId id="289" r:id="rId54"/>
    <p:sldId id="290" r:id="rId55"/>
    <p:sldId id="291" r:id="rId56"/>
    <p:sldId id="292" r:id="rId57"/>
    <p:sldId id="293" r:id="rId58"/>
    <p:sldId id="294" r:id="rId59"/>
    <p:sldId id="295" r:id="rId60"/>
    <p:sldId id="296" r:id="rId61"/>
    <p:sldId id="297" r:id="rId62"/>
    <p:sldId id="461" r:id="rId63"/>
    <p:sldId id="450" r:id="rId64"/>
    <p:sldId id="298" r:id="rId65"/>
    <p:sldId id="404" r:id="rId66"/>
    <p:sldId id="299" r:id="rId67"/>
    <p:sldId id="300" r:id="rId68"/>
    <p:sldId id="405" r:id="rId69"/>
    <p:sldId id="301" r:id="rId70"/>
    <p:sldId id="302" r:id="rId71"/>
    <p:sldId id="303" r:id="rId72"/>
    <p:sldId id="304" r:id="rId73"/>
    <p:sldId id="305" r:id="rId74"/>
    <p:sldId id="406" r:id="rId75"/>
    <p:sldId id="306" r:id="rId76"/>
    <p:sldId id="307" r:id="rId77"/>
    <p:sldId id="308" r:id="rId78"/>
    <p:sldId id="309" r:id="rId79"/>
    <p:sldId id="310" r:id="rId80"/>
    <p:sldId id="407" r:id="rId81"/>
    <p:sldId id="311" r:id="rId82"/>
    <p:sldId id="312" r:id="rId83"/>
    <p:sldId id="423" r:id="rId84"/>
    <p:sldId id="313" r:id="rId85"/>
    <p:sldId id="314" r:id="rId86"/>
    <p:sldId id="315" r:id="rId87"/>
    <p:sldId id="316" r:id="rId88"/>
    <p:sldId id="451" r:id="rId89"/>
    <p:sldId id="317" r:id="rId90"/>
    <p:sldId id="318" r:id="rId91"/>
    <p:sldId id="319" r:id="rId92"/>
    <p:sldId id="320" r:id="rId93"/>
    <p:sldId id="321" r:id="rId94"/>
    <p:sldId id="322" r:id="rId95"/>
    <p:sldId id="463" r:id="rId96"/>
    <p:sldId id="460" r:id="rId97"/>
    <p:sldId id="323" r:id="rId98"/>
    <p:sldId id="324" r:id="rId99"/>
    <p:sldId id="325" r:id="rId100"/>
    <p:sldId id="400" r:id="rId101"/>
    <p:sldId id="326" r:id="rId102"/>
    <p:sldId id="327" r:id="rId103"/>
    <p:sldId id="328" r:id="rId104"/>
    <p:sldId id="331" r:id="rId105"/>
    <p:sldId id="332" r:id="rId106"/>
    <p:sldId id="333" r:id="rId107"/>
    <p:sldId id="334" r:id="rId108"/>
    <p:sldId id="335" r:id="rId109"/>
    <p:sldId id="336" r:id="rId110"/>
    <p:sldId id="337" r:id="rId111"/>
    <p:sldId id="338" r:id="rId112"/>
    <p:sldId id="339" r:id="rId113"/>
    <p:sldId id="340" r:id="rId114"/>
    <p:sldId id="341" r:id="rId115"/>
    <p:sldId id="342" r:id="rId116"/>
    <p:sldId id="343" r:id="rId117"/>
    <p:sldId id="344" r:id="rId118"/>
    <p:sldId id="345" r:id="rId119"/>
    <p:sldId id="346" r:id="rId120"/>
    <p:sldId id="347" r:id="rId121"/>
    <p:sldId id="465" r:id="rId122"/>
    <p:sldId id="348" r:id="rId123"/>
    <p:sldId id="452" r:id="rId124"/>
    <p:sldId id="349" r:id="rId125"/>
    <p:sldId id="402" r:id="rId126"/>
    <p:sldId id="401" r:id="rId127"/>
    <p:sldId id="350" r:id="rId128"/>
    <p:sldId id="351" r:id="rId129"/>
    <p:sldId id="352" r:id="rId130"/>
    <p:sldId id="353" r:id="rId131"/>
    <p:sldId id="354" r:id="rId132"/>
    <p:sldId id="355" r:id="rId133"/>
    <p:sldId id="356" r:id="rId134"/>
    <p:sldId id="357" r:id="rId135"/>
    <p:sldId id="358" r:id="rId136"/>
    <p:sldId id="359" r:id="rId137"/>
    <p:sldId id="360" r:id="rId138"/>
    <p:sldId id="464" r:id="rId139"/>
    <p:sldId id="453" r:id="rId140"/>
    <p:sldId id="361" r:id="rId141"/>
    <p:sldId id="362" r:id="rId142"/>
    <p:sldId id="363" r:id="rId143"/>
    <p:sldId id="364" r:id="rId144"/>
    <p:sldId id="365" r:id="rId145"/>
    <p:sldId id="366" r:id="rId146"/>
    <p:sldId id="367" r:id="rId147"/>
    <p:sldId id="368" r:id="rId148"/>
    <p:sldId id="369" r:id="rId149"/>
    <p:sldId id="370" r:id="rId150"/>
    <p:sldId id="371" r:id="rId151"/>
    <p:sldId id="372" r:id="rId152"/>
    <p:sldId id="373" r:id="rId153"/>
    <p:sldId id="374" r:id="rId154"/>
    <p:sldId id="375" r:id="rId155"/>
    <p:sldId id="462" r:id="rId156"/>
    <p:sldId id="454" r:id="rId157"/>
    <p:sldId id="427" r:id="rId158"/>
    <p:sldId id="428" r:id="rId159"/>
    <p:sldId id="429" r:id="rId160"/>
    <p:sldId id="430" r:id="rId161"/>
    <p:sldId id="431" r:id="rId162"/>
    <p:sldId id="432" r:id="rId163"/>
    <p:sldId id="433" r:id="rId164"/>
    <p:sldId id="435" r:id="rId165"/>
    <p:sldId id="434" r:id="rId166"/>
    <p:sldId id="458" r:id="rId167"/>
    <p:sldId id="386" r:id="rId168"/>
    <p:sldId id="424" r:id="rId169"/>
    <p:sldId id="445" r:id="rId170"/>
    <p:sldId id="444" r:id="rId171"/>
    <p:sldId id="443" r:id="rId172"/>
    <p:sldId id="442" r:id="rId173"/>
    <p:sldId id="388" r:id="rId174"/>
    <p:sldId id="446" r:id="rId175"/>
    <p:sldId id="389" r:id="rId176"/>
    <p:sldId id="390" r:id="rId177"/>
    <p:sldId id="391" r:id="rId178"/>
    <p:sldId id="392" r:id="rId179"/>
    <p:sldId id="394" r:id="rId180"/>
    <p:sldId id="395" r:id="rId181"/>
    <p:sldId id="438" r:id="rId182"/>
    <p:sldId id="439" r:id="rId183"/>
    <p:sldId id="440" r:id="rId184"/>
    <p:sldId id="393" r:id="rId185"/>
    <p:sldId id="387" r:id="rId186"/>
    <p:sldId id="396" r:id="rId187"/>
    <p:sldId id="397" r:id="rId188"/>
    <p:sldId id="376" r:id="rId189"/>
    <p:sldId id="377" r:id="rId190"/>
    <p:sldId id="408" r:id="rId191"/>
    <p:sldId id="378" r:id="rId192"/>
    <p:sldId id="420" r:id="rId193"/>
    <p:sldId id="379" r:id="rId194"/>
    <p:sldId id="418" r:id="rId195"/>
    <p:sldId id="415" r:id="rId196"/>
    <p:sldId id="410" r:id="rId197"/>
    <p:sldId id="409" r:id="rId198"/>
    <p:sldId id="411" r:id="rId199"/>
    <p:sldId id="419" r:id="rId200"/>
    <p:sldId id="416" r:id="rId201"/>
    <p:sldId id="422" r:id="rId202"/>
    <p:sldId id="417" r:id="rId203"/>
    <p:sldId id="425" r:id="rId204"/>
    <p:sldId id="426" r:id="rId205"/>
    <p:sldId id="455" r:id="rId206"/>
    <p:sldId id="456" r:id="rId207"/>
    <p:sldId id="398" r:id="rId208"/>
  </p:sldIdLst>
  <p:sldSz cx="9144000" cy="6858000" type="screen4x3"/>
  <p:notesSz cx="7010400" cy="9296400"/>
  <p:embeddedFontLst>
    <p:embeddedFont>
      <p:font typeface="Cambria" panose="02040503050406030204" pitchFamily="18" charset="0"/>
      <p:regular r:id="rId210"/>
      <p:bold r:id="rId211"/>
      <p:italic r:id="rId212"/>
      <p:boldItalic r:id="rId213"/>
    </p:embeddedFont>
    <p:embeddedFont>
      <p:font typeface="Source Sans Pro" panose="020B0503030403020204" pitchFamily="34" charset="0"/>
      <p:regular r:id="rId214"/>
      <p:bold r:id="rId215"/>
      <p:italic r:id="rId216"/>
      <p:boldItalic r:id="rId2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5"/>
    <p:restoredTop sz="86462"/>
  </p:normalViewPr>
  <p:slideViewPr>
    <p:cSldViewPr>
      <p:cViewPr varScale="1">
        <p:scale>
          <a:sx n="92" d="100"/>
          <a:sy n="92" d="100"/>
        </p:scale>
        <p:origin x="2176" y="176"/>
      </p:cViewPr>
      <p:guideLst>
        <p:guide orient="horz" pos="2160"/>
        <p:guide pos="2880"/>
      </p:guideLst>
    </p:cSldViewPr>
  </p:slideViewPr>
  <p:outlineViewPr>
    <p:cViewPr>
      <p:scale>
        <a:sx n="33" d="100"/>
        <a:sy n="33" d="100"/>
      </p:scale>
      <p:origin x="0" y="-26704"/>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94" d="100"/>
          <a:sy n="94" d="100"/>
        </p:scale>
        <p:origin x="3704" y="21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59" Type="http://schemas.openxmlformats.org/officeDocument/2006/relationships/slide" Target="slides/slide152.xml"/><Relationship Id="rId170" Type="http://schemas.openxmlformats.org/officeDocument/2006/relationships/slide" Target="slides/slide163.xml"/><Relationship Id="rId191" Type="http://schemas.openxmlformats.org/officeDocument/2006/relationships/slide" Target="slides/slide184.xml"/><Relationship Id="rId205" Type="http://schemas.openxmlformats.org/officeDocument/2006/relationships/slide" Target="slides/slide198.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5.xml"/><Relationship Id="rId95" Type="http://schemas.openxmlformats.org/officeDocument/2006/relationships/slide" Target="slides/slide88.xml"/><Relationship Id="rId160" Type="http://schemas.openxmlformats.org/officeDocument/2006/relationships/slide" Target="slides/slide153.xml"/><Relationship Id="rId181" Type="http://schemas.openxmlformats.org/officeDocument/2006/relationships/slide" Target="slides/slide174.xml"/><Relationship Id="rId216" Type="http://schemas.openxmlformats.org/officeDocument/2006/relationships/font" Target="fonts/font7.fntdata"/><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71" Type="http://schemas.openxmlformats.org/officeDocument/2006/relationships/slide" Target="slides/slide164.xml"/><Relationship Id="rId192" Type="http://schemas.openxmlformats.org/officeDocument/2006/relationships/slide" Target="slides/slide185.xml"/><Relationship Id="rId206" Type="http://schemas.openxmlformats.org/officeDocument/2006/relationships/slide" Target="slides/slide199.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54" Type="http://schemas.openxmlformats.org/officeDocument/2006/relationships/slide" Target="slides/slide47.xml"/><Relationship Id="rId75" Type="http://schemas.openxmlformats.org/officeDocument/2006/relationships/slide" Target="slides/slide68.xml"/><Relationship Id="rId96" Type="http://schemas.openxmlformats.org/officeDocument/2006/relationships/slide" Target="slides/slide89.xml"/><Relationship Id="rId140" Type="http://schemas.openxmlformats.org/officeDocument/2006/relationships/slide" Target="slides/slide133.xml"/><Relationship Id="rId161" Type="http://schemas.openxmlformats.org/officeDocument/2006/relationships/slide" Target="slides/slide154.xml"/><Relationship Id="rId182" Type="http://schemas.openxmlformats.org/officeDocument/2006/relationships/slide" Target="slides/slide175.xml"/><Relationship Id="rId217" Type="http://schemas.openxmlformats.org/officeDocument/2006/relationships/font" Target="fonts/font8.fntdata"/><Relationship Id="rId6" Type="http://schemas.openxmlformats.org/officeDocument/2006/relationships/slideMaster" Target="slideMasters/slideMaster6.xml"/><Relationship Id="rId23" Type="http://schemas.openxmlformats.org/officeDocument/2006/relationships/slide" Target="slides/slide16.xml"/><Relationship Id="rId119" Type="http://schemas.openxmlformats.org/officeDocument/2006/relationships/slide" Target="slides/slide112.xml"/><Relationship Id="rId44" Type="http://schemas.openxmlformats.org/officeDocument/2006/relationships/slide" Target="slides/slide37.xml"/><Relationship Id="rId65" Type="http://schemas.openxmlformats.org/officeDocument/2006/relationships/slide" Target="slides/slide58.xml"/><Relationship Id="rId86" Type="http://schemas.openxmlformats.org/officeDocument/2006/relationships/slide" Target="slides/slide79.xml"/><Relationship Id="rId130" Type="http://schemas.openxmlformats.org/officeDocument/2006/relationships/slide" Target="slides/slide123.xml"/><Relationship Id="rId151" Type="http://schemas.openxmlformats.org/officeDocument/2006/relationships/slide" Target="slides/slide144.xml"/><Relationship Id="rId172" Type="http://schemas.openxmlformats.org/officeDocument/2006/relationships/slide" Target="slides/slide165.xml"/><Relationship Id="rId193" Type="http://schemas.openxmlformats.org/officeDocument/2006/relationships/slide" Target="slides/slide186.xml"/><Relationship Id="rId207" Type="http://schemas.openxmlformats.org/officeDocument/2006/relationships/slide" Target="slides/slide200.xml"/><Relationship Id="rId13" Type="http://schemas.openxmlformats.org/officeDocument/2006/relationships/slide" Target="slides/slide6.xml"/><Relationship Id="rId109" Type="http://schemas.openxmlformats.org/officeDocument/2006/relationships/slide" Target="slides/slide102.xml"/><Relationship Id="rId34" Type="http://schemas.openxmlformats.org/officeDocument/2006/relationships/slide" Target="slides/slide27.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20" Type="http://schemas.openxmlformats.org/officeDocument/2006/relationships/slide" Target="slides/slide113.xml"/><Relationship Id="rId141" Type="http://schemas.openxmlformats.org/officeDocument/2006/relationships/slide" Target="slides/slide134.xml"/><Relationship Id="rId7" Type="http://schemas.openxmlformats.org/officeDocument/2006/relationships/slideMaster" Target="slideMasters/slideMaster7.xml"/><Relationship Id="rId162" Type="http://schemas.openxmlformats.org/officeDocument/2006/relationships/slide" Target="slides/slide155.xml"/><Relationship Id="rId183" Type="http://schemas.openxmlformats.org/officeDocument/2006/relationships/slide" Target="slides/slide176.xml"/><Relationship Id="rId218" Type="http://schemas.openxmlformats.org/officeDocument/2006/relationships/presProps" Target="presProps.xml"/><Relationship Id="rId24" Type="http://schemas.openxmlformats.org/officeDocument/2006/relationships/slide" Target="slides/slide17.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31" Type="http://schemas.openxmlformats.org/officeDocument/2006/relationships/slide" Target="slides/slide124.xml"/><Relationship Id="rId152" Type="http://schemas.openxmlformats.org/officeDocument/2006/relationships/slide" Target="slides/slide145.xml"/><Relationship Id="rId173" Type="http://schemas.openxmlformats.org/officeDocument/2006/relationships/slide" Target="slides/slide166.xml"/><Relationship Id="rId194" Type="http://schemas.openxmlformats.org/officeDocument/2006/relationships/slide" Target="slides/slide187.xml"/><Relationship Id="rId208" Type="http://schemas.openxmlformats.org/officeDocument/2006/relationships/slide" Target="slides/slide201.xml"/><Relationship Id="rId14" Type="http://schemas.openxmlformats.org/officeDocument/2006/relationships/slide" Target="slides/slide7.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189" Type="http://schemas.openxmlformats.org/officeDocument/2006/relationships/slide" Target="slides/slide182.xml"/><Relationship Id="rId219" Type="http://schemas.openxmlformats.org/officeDocument/2006/relationships/viewProps" Target="viewProps.xml"/><Relationship Id="rId3" Type="http://schemas.openxmlformats.org/officeDocument/2006/relationships/slideMaster" Target="slideMasters/slideMaster3.xml"/><Relationship Id="rId214" Type="http://schemas.openxmlformats.org/officeDocument/2006/relationships/font" Target="fonts/font5.fntdata"/><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79" Type="http://schemas.openxmlformats.org/officeDocument/2006/relationships/slide" Target="slides/slide172.xml"/><Relationship Id="rId195" Type="http://schemas.openxmlformats.org/officeDocument/2006/relationships/slide" Target="slides/slide188.xml"/><Relationship Id="rId209" Type="http://schemas.openxmlformats.org/officeDocument/2006/relationships/notesMaster" Target="notesMasters/notesMaster1.xml"/><Relationship Id="rId190" Type="http://schemas.openxmlformats.org/officeDocument/2006/relationships/slide" Target="slides/slide183.xml"/><Relationship Id="rId204" Type="http://schemas.openxmlformats.org/officeDocument/2006/relationships/slide" Target="slides/slide197.xml"/><Relationship Id="rId220" Type="http://schemas.openxmlformats.org/officeDocument/2006/relationships/theme" Target="theme/theme1.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 Id="rId185" Type="http://schemas.openxmlformats.org/officeDocument/2006/relationships/slide" Target="slides/slide178.xml"/><Relationship Id="rId4" Type="http://schemas.openxmlformats.org/officeDocument/2006/relationships/slideMaster" Target="slideMasters/slideMaster4.xml"/><Relationship Id="rId9" Type="http://schemas.openxmlformats.org/officeDocument/2006/relationships/slide" Target="slides/slide2.xml"/><Relationship Id="rId180" Type="http://schemas.openxmlformats.org/officeDocument/2006/relationships/slide" Target="slides/slide173.xml"/><Relationship Id="rId210" Type="http://schemas.openxmlformats.org/officeDocument/2006/relationships/font" Target="fonts/font1.fntdata"/><Relationship Id="rId215" Type="http://schemas.openxmlformats.org/officeDocument/2006/relationships/font" Target="fonts/font6.fntdata"/><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196" Type="http://schemas.openxmlformats.org/officeDocument/2006/relationships/slide" Target="slides/slide189.xml"/><Relationship Id="rId200" Type="http://schemas.openxmlformats.org/officeDocument/2006/relationships/slide" Target="slides/slide193.xml"/><Relationship Id="rId16" Type="http://schemas.openxmlformats.org/officeDocument/2006/relationships/slide" Target="slides/slide9.xml"/><Relationship Id="rId221" Type="http://schemas.openxmlformats.org/officeDocument/2006/relationships/tableStyles" Target="tableStyles.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slide" Target="slides/slide158.xml"/><Relationship Id="rId186" Type="http://schemas.openxmlformats.org/officeDocument/2006/relationships/slide" Target="slides/slide179.xml"/><Relationship Id="rId211" Type="http://schemas.openxmlformats.org/officeDocument/2006/relationships/font" Target="fonts/font2.fntdata"/><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slide" Target="slides/slide148.xml"/><Relationship Id="rId176" Type="http://schemas.openxmlformats.org/officeDocument/2006/relationships/slide" Target="slides/slide169.xml"/><Relationship Id="rId197" Type="http://schemas.openxmlformats.org/officeDocument/2006/relationships/slide" Target="slides/slide190.xml"/><Relationship Id="rId201" Type="http://schemas.openxmlformats.org/officeDocument/2006/relationships/slide" Target="slides/slide194.xml"/><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 Id="rId70" Type="http://schemas.openxmlformats.org/officeDocument/2006/relationships/slide" Target="slides/slide63.xml"/><Relationship Id="rId91" Type="http://schemas.openxmlformats.org/officeDocument/2006/relationships/slide" Target="slides/slide84.xml"/><Relationship Id="rId145" Type="http://schemas.openxmlformats.org/officeDocument/2006/relationships/slide" Target="slides/slide138.xml"/><Relationship Id="rId166" Type="http://schemas.openxmlformats.org/officeDocument/2006/relationships/slide" Target="slides/slide159.xml"/><Relationship Id="rId187" Type="http://schemas.openxmlformats.org/officeDocument/2006/relationships/slide" Target="slides/slide180.xml"/><Relationship Id="rId1" Type="http://schemas.openxmlformats.org/officeDocument/2006/relationships/slideMaster" Target="slideMasters/slideMaster1.xml"/><Relationship Id="rId212" Type="http://schemas.openxmlformats.org/officeDocument/2006/relationships/font" Target="fonts/font3.fntdata"/><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60" Type="http://schemas.openxmlformats.org/officeDocument/2006/relationships/slide" Target="slides/slide53.xml"/><Relationship Id="rId81" Type="http://schemas.openxmlformats.org/officeDocument/2006/relationships/slide" Target="slides/slide74.xml"/><Relationship Id="rId135" Type="http://schemas.openxmlformats.org/officeDocument/2006/relationships/slide" Target="slides/slide128.xml"/><Relationship Id="rId156" Type="http://schemas.openxmlformats.org/officeDocument/2006/relationships/slide" Target="slides/slide149.xml"/><Relationship Id="rId177" Type="http://schemas.openxmlformats.org/officeDocument/2006/relationships/slide" Target="slides/slide170.xml"/><Relationship Id="rId198" Type="http://schemas.openxmlformats.org/officeDocument/2006/relationships/slide" Target="slides/slide191.xml"/><Relationship Id="rId202" Type="http://schemas.openxmlformats.org/officeDocument/2006/relationships/slide" Target="slides/slide195.xml"/><Relationship Id="rId18" Type="http://schemas.openxmlformats.org/officeDocument/2006/relationships/slide" Target="slides/slide11.xml"/><Relationship Id="rId39" Type="http://schemas.openxmlformats.org/officeDocument/2006/relationships/slide" Target="slides/slide32.xml"/><Relationship Id="rId50" Type="http://schemas.openxmlformats.org/officeDocument/2006/relationships/slide" Target="slides/slide43.xml"/><Relationship Id="rId104" Type="http://schemas.openxmlformats.org/officeDocument/2006/relationships/slide" Target="slides/slide97.xml"/><Relationship Id="rId125" Type="http://schemas.openxmlformats.org/officeDocument/2006/relationships/slide" Target="slides/slide118.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71" Type="http://schemas.openxmlformats.org/officeDocument/2006/relationships/slide" Target="slides/slide64.xml"/><Relationship Id="rId92" Type="http://schemas.openxmlformats.org/officeDocument/2006/relationships/slide" Target="slides/slide85.xml"/><Relationship Id="rId213" Type="http://schemas.openxmlformats.org/officeDocument/2006/relationships/font" Target="fonts/font4.fntdata"/><Relationship Id="rId2" Type="http://schemas.openxmlformats.org/officeDocument/2006/relationships/slideMaster" Target="slideMasters/slideMaster2.xml"/><Relationship Id="rId29" Type="http://schemas.openxmlformats.org/officeDocument/2006/relationships/slide" Target="slides/slide22.xml"/><Relationship Id="rId40" Type="http://schemas.openxmlformats.org/officeDocument/2006/relationships/slide" Target="slides/slide33.xml"/><Relationship Id="rId115" Type="http://schemas.openxmlformats.org/officeDocument/2006/relationships/slide" Target="slides/slide108.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99" Type="http://schemas.openxmlformats.org/officeDocument/2006/relationships/slide" Target="slides/slide192.xml"/><Relationship Id="rId203" Type="http://schemas.openxmlformats.org/officeDocument/2006/relationships/slide" Target="slides/slide196.xml"/><Relationship Id="rId19" Type="http://schemas.openxmlformats.org/officeDocument/2006/relationships/slide" Target="slides/slide12.xml"/><Relationship Id="rId30" Type="http://schemas.openxmlformats.org/officeDocument/2006/relationships/slide" Target="slides/slide2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s>
</file>

<file path=ppt/_rels/viewProps.xml.rels><?xml version="1.0" encoding="UTF-8" standalone="yes"?>
<Relationships xmlns="http://schemas.openxmlformats.org/package/2006/relationships"><Relationship Id="rId3" Type="http://schemas.openxmlformats.org/officeDocument/2006/relationships/slide" Target="slides/slide164.xml"/><Relationship Id="rId2" Type="http://schemas.openxmlformats.org/officeDocument/2006/relationships/slide" Target="slides/slide163.xml"/><Relationship Id="rId1" Type="http://schemas.openxmlformats.org/officeDocument/2006/relationships/slide" Target="slides/slide162.xml"/><Relationship Id="rId5" Type="http://schemas.openxmlformats.org/officeDocument/2006/relationships/slide" Target="slides/slide166.xml"/><Relationship Id="rId4" Type="http://schemas.openxmlformats.org/officeDocument/2006/relationships/slide" Target="slides/slide1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33520" y="764280"/>
            <a:ext cx="6704640" cy="37713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77240" y="4777560"/>
            <a:ext cx="6217560" cy="45259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372840" cy="50256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399200" y="0"/>
            <a:ext cx="3372840" cy="50256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555480"/>
            <a:ext cx="3372840" cy="50256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399200" y="9555480"/>
            <a:ext cx="3372840" cy="50256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1400" b="0" i="0" u="none" strike="noStrike" cap="none">
                <a:latin typeface="Times New Roman"/>
                <a:ea typeface="Times New Roman"/>
                <a:cs typeface="Times New Roman"/>
                <a:sym typeface="Times New Roman"/>
              </a:rPr>
              <a:pPr marL="0" marR="0" lvl="0" indent="0" algn="r" rtl="0">
                <a:spcBef>
                  <a:spcPts val="0"/>
                </a:spcBef>
                <a:spcAft>
                  <a:spcPts val="0"/>
                </a:spcAft>
                <a:buNone/>
              </a:pPr>
              <a:t>‹#›</a:t>
            </a:fld>
            <a:endParaRPr sz="14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3" Type="http://schemas.openxmlformats.org/officeDocument/2006/relationships/hyperlink" Target="https://www.youtube.com/watch?mc_cid=88918e3c86&amp;mc_eid=3a58932751&amp;v=yjNFY7LQt7M&amp;feature=youtu.be" TargetMode="External"/><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3" Type="http://schemas.openxmlformats.org/officeDocument/2006/relationships/hyperlink" Target="https://www.facebook.com/don.stanley2/videos/10224333164307386/" TargetMode="External"/><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3" Type="http://schemas.openxmlformats.org/officeDocument/2006/relationships/hyperlink" Target="https://www.facebook.com/don.stanley2/videos/10224333164307386/" TargetMode="External"/><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01" name="Google Shape;401;p1: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6: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9" name="Google Shape;429;p6: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48109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75: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34" name="Google Shape;834;p75: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76: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39" name="Google Shape;839;p76: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77: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44" name="Google Shape;844;p77: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78: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49" name="Google Shape;849;p78: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79: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54" name="Google Shape;854;p79: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8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59" name="Google Shape;859;p8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81: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64" name="Google Shape;864;p81: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82: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69" name="Google Shape;869;p82: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83: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74" name="Google Shape;874;p83: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84:notes"/>
          <p:cNvSpPr txBox="1">
            <a:spLocks noGrp="1"/>
          </p:cNvSpPr>
          <p:nvPr>
            <p:ph type="body" idx="1"/>
          </p:nvPr>
        </p:nvSpPr>
        <p:spPr>
          <a:xfrm>
            <a:off x="700200" y="4414680"/>
            <a:ext cx="5608800" cy="4181760"/>
          </a:xfrm>
          <a:prstGeom prst="rect">
            <a:avLst/>
          </a:prstGeom>
          <a:noFill/>
          <a:ln>
            <a:noFill/>
          </a:ln>
        </p:spPr>
        <p:txBody>
          <a:bodyPr spcFirstLastPara="1" wrap="square" lIns="93225" tIns="46425" rIns="93225" bIns="46425" anchor="t" anchorCtr="0">
            <a:noAutofit/>
          </a:bodyPr>
          <a:lstStyle/>
          <a:p>
            <a:pPr marL="216000" lvl="0" indent="-21528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including electronic</a:t>
            </a:r>
            <a:endParaRPr sz="1200" b="0" strike="noStrike">
              <a:latin typeface="Arial"/>
              <a:ea typeface="Arial"/>
              <a:cs typeface="Arial"/>
              <a:sym typeface="Arial"/>
            </a:endParaRPr>
          </a:p>
        </p:txBody>
      </p:sp>
      <p:sp>
        <p:nvSpPr>
          <p:cNvPr id="879" name="Google Shape;879;p84:notes"/>
          <p:cNvSpPr>
            <a:spLocks noGrp="1" noRot="1" noChangeAspect="1"/>
          </p:cNvSpPr>
          <p:nvPr>
            <p:ph type="sldImg" idx="2"/>
          </p:nvPr>
        </p:nvSpPr>
        <p:spPr>
          <a:xfrm>
            <a:off x="1182688" y="698500"/>
            <a:ext cx="4643437" cy="34829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6: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9" name="Google Shape;429;p6: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806658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85: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84" name="Google Shape;884;p85: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86: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89" name="Google Shape;889;p86: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87:notes"/>
          <p:cNvSpPr txBox="1">
            <a:spLocks noGrp="1"/>
          </p:cNvSpPr>
          <p:nvPr>
            <p:ph type="body" idx="1"/>
          </p:nvPr>
        </p:nvSpPr>
        <p:spPr>
          <a:xfrm>
            <a:off x="777240" y="4777560"/>
            <a:ext cx="6216840" cy="4525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1800" b="0" strike="noStrike">
                <a:solidFill>
                  <a:srgbClr val="000000"/>
                </a:solidFill>
                <a:latin typeface="Arial"/>
                <a:ea typeface="Arial"/>
                <a:cs typeface="Arial"/>
                <a:sym typeface="Arial"/>
              </a:rPr>
              <a:t>If no medical TO available, consider it a referee TO</a:t>
            </a:r>
            <a:endParaRPr sz="1800" b="0" strike="noStrike">
              <a:latin typeface="Arial"/>
              <a:ea typeface="Arial"/>
              <a:cs typeface="Arial"/>
              <a:sym typeface="Arial"/>
            </a:endParaRPr>
          </a:p>
        </p:txBody>
      </p:sp>
      <p:sp>
        <p:nvSpPr>
          <p:cNvPr id="894" name="Google Shape;894;p87: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b40f5811c0_0_2:notes"/>
          <p:cNvSpPr txBox="1">
            <a:spLocks noGrp="1"/>
          </p:cNvSpPr>
          <p:nvPr>
            <p:ph type="body" idx="1"/>
          </p:nvPr>
        </p:nvSpPr>
        <p:spPr>
          <a:xfrm>
            <a:off x="777240" y="4777560"/>
            <a:ext cx="6216900" cy="4525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1800" b="0" strike="noStrike">
                <a:solidFill>
                  <a:srgbClr val="000000"/>
                </a:solidFill>
                <a:latin typeface="Arial"/>
                <a:ea typeface="Arial"/>
                <a:cs typeface="Arial"/>
                <a:sym typeface="Arial"/>
              </a:rPr>
              <a:t>If no medical TO available, consider it a referee TO</a:t>
            </a:r>
            <a:endParaRPr sz="1800" b="0" strike="noStrike">
              <a:latin typeface="Arial"/>
              <a:ea typeface="Arial"/>
              <a:cs typeface="Arial"/>
              <a:sym typeface="Arial"/>
            </a:endParaRPr>
          </a:p>
        </p:txBody>
      </p:sp>
      <p:sp>
        <p:nvSpPr>
          <p:cNvPr id="899" name="Google Shape;899;gb40f5811c0_0_2:notes"/>
          <p:cNvSpPr>
            <a:spLocks noGrp="1" noRot="1" noChangeAspect="1"/>
          </p:cNvSpPr>
          <p:nvPr>
            <p:ph type="sldImg" idx="2"/>
          </p:nvPr>
        </p:nvSpPr>
        <p:spPr>
          <a:xfrm>
            <a:off x="533520" y="764280"/>
            <a:ext cx="6703800" cy="3770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89: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05" name="Google Shape;905;p89: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a:extLst>
            <a:ext uri="{FF2B5EF4-FFF2-40B4-BE49-F238E27FC236}">
              <a16:creationId xmlns:a16="http://schemas.microsoft.com/office/drawing/2014/main" id="{4ABAACCC-A380-73B2-A5EC-A0A7454956EC}"/>
            </a:ext>
          </a:extLst>
        </p:cNvPr>
        <p:cNvGrpSpPr/>
        <p:nvPr/>
      </p:nvGrpSpPr>
      <p:grpSpPr>
        <a:xfrm>
          <a:off x="0" y="0"/>
          <a:ext cx="0" cy="0"/>
          <a:chOff x="0" y="0"/>
          <a:chExt cx="0" cy="0"/>
        </a:xfrm>
      </p:grpSpPr>
      <p:sp>
        <p:nvSpPr>
          <p:cNvPr id="1305" name="Google Shape;1305;p139:notes">
            <a:extLst>
              <a:ext uri="{FF2B5EF4-FFF2-40B4-BE49-F238E27FC236}">
                <a16:creationId xmlns:a16="http://schemas.microsoft.com/office/drawing/2014/main" id="{7F9538E7-5CA6-98F7-EC48-EE02F8E1B2FB}"/>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06" name="Google Shape;1306;p139:notes">
            <a:extLst>
              <a:ext uri="{FF2B5EF4-FFF2-40B4-BE49-F238E27FC236}">
                <a16:creationId xmlns:a16="http://schemas.microsoft.com/office/drawing/2014/main" id="{047471F3-212A-9A53-F73B-15FDC2DF990B}"/>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14142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9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10" name="Google Shape;910;p9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a:extLst>
            <a:ext uri="{FF2B5EF4-FFF2-40B4-BE49-F238E27FC236}">
              <a16:creationId xmlns:a16="http://schemas.microsoft.com/office/drawing/2014/main" id="{B0FA7022-FA4B-8404-B76D-14714C6FD916}"/>
            </a:ext>
          </a:extLst>
        </p:cNvPr>
        <p:cNvGrpSpPr/>
        <p:nvPr/>
      </p:nvGrpSpPr>
      <p:grpSpPr>
        <a:xfrm>
          <a:off x="0" y="0"/>
          <a:ext cx="0" cy="0"/>
          <a:chOff x="0" y="0"/>
          <a:chExt cx="0" cy="0"/>
        </a:xfrm>
      </p:grpSpPr>
      <p:sp>
        <p:nvSpPr>
          <p:cNvPr id="783" name="Google Shape;783;p65:notes">
            <a:extLst>
              <a:ext uri="{FF2B5EF4-FFF2-40B4-BE49-F238E27FC236}">
                <a16:creationId xmlns:a16="http://schemas.microsoft.com/office/drawing/2014/main" id="{E571CD63-1121-E45E-A85A-DC7CD617CC8F}"/>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84" name="Google Shape;784;p65:notes">
            <a:extLst>
              <a:ext uri="{FF2B5EF4-FFF2-40B4-BE49-F238E27FC236}">
                <a16:creationId xmlns:a16="http://schemas.microsoft.com/office/drawing/2014/main" id="{669ADD8E-F9C9-8379-ADA8-4AC9C9155483}"/>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341458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91: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15" name="Google Shape;915;p91: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91: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15" name="Google Shape;915;p91: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5530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a:extLst>
            <a:ext uri="{FF2B5EF4-FFF2-40B4-BE49-F238E27FC236}">
              <a16:creationId xmlns:a16="http://schemas.microsoft.com/office/drawing/2014/main" id="{3CCADBCF-5481-CCE6-0B29-AD96D1DF6638}"/>
            </a:ext>
          </a:extLst>
        </p:cNvPr>
        <p:cNvGrpSpPr/>
        <p:nvPr/>
      </p:nvGrpSpPr>
      <p:grpSpPr>
        <a:xfrm>
          <a:off x="0" y="0"/>
          <a:ext cx="0" cy="0"/>
          <a:chOff x="0" y="0"/>
          <a:chExt cx="0" cy="0"/>
        </a:xfrm>
      </p:grpSpPr>
      <p:sp>
        <p:nvSpPr>
          <p:cNvPr id="413" name="Google Shape;413;p3:notes">
            <a:extLst>
              <a:ext uri="{FF2B5EF4-FFF2-40B4-BE49-F238E27FC236}">
                <a16:creationId xmlns:a16="http://schemas.microsoft.com/office/drawing/2014/main" id="{2FE15205-20E3-237C-4566-42B705C4455E}"/>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14" name="Google Shape;414;p3:notes">
            <a:extLst>
              <a:ext uri="{FF2B5EF4-FFF2-40B4-BE49-F238E27FC236}">
                <a16:creationId xmlns:a16="http://schemas.microsoft.com/office/drawing/2014/main" id="{EF215F94-5BBB-268A-27D2-5AF4D1507111}"/>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321155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91: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15" name="Google Shape;915;p91: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840754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92: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20" name="Google Shape;920;p92: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95: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25" name="Google Shape;925;p95: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b751ad6694_1_69:notes"/>
          <p:cNvSpPr txBox="1">
            <a:spLocks noGrp="1"/>
          </p:cNvSpPr>
          <p:nvPr>
            <p:ph type="body" idx="1"/>
          </p:nvPr>
        </p:nvSpPr>
        <p:spPr>
          <a:xfrm>
            <a:off x="700920" y="4415400"/>
            <a:ext cx="5607300" cy="4182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1800" b="0" strike="noStrike">
                <a:latin typeface="Arial"/>
                <a:ea typeface="Arial"/>
                <a:cs typeface="Arial"/>
                <a:sym typeface="Arial"/>
              </a:rPr>
              <a:t>No adjustment to score</a:t>
            </a:r>
            <a:endParaRPr sz="1800" b="0" strike="noStrike">
              <a:latin typeface="Arial"/>
              <a:ea typeface="Arial"/>
              <a:cs typeface="Arial"/>
              <a:sym typeface="Arial"/>
            </a:endParaRPr>
          </a:p>
        </p:txBody>
      </p:sp>
      <p:sp>
        <p:nvSpPr>
          <p:cNvPr id="931" name="Google Shape;931;gb751ad6694_1_69:notes"/>
          <p:cNvSpPr>
            <a:spLocks noGrp="1" noRot="1" noChangeAspect="1"/>
          </p:cNvSpPr>
          <p:nvPr>
            <p:ph type="sldImg" idx="2"/>
          </p:nvPr>
        </p:nvSpPr>
        <p:spPr>
          <a:xfrm>
            <a:off x="1181160" y="706320"/>
            <a:ext cx="4647000" cy="3485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b40f5811c0_0_15: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37" name="Google Shape;937;gb40f5811c0_0_15:notes"/>
          <p:cNvSpPr>
            <a:spLocks noGrp="1" noRot="1" noChangeAspect="1"/>
          </p:cNvSpPr>
          <p:nvPr>
            <p:ph type="sldImg" idx="2"/>
          </p:nvPr>
        </p:nvSpPr>
        <p:spPr>
          <a:xfrm>
            <a:off x="533520" y="764280"/>
            <a:ext cx="6704700" cy="3771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96:notes"/>
          <p:cNvSpPr txBox="1">
            <a:spLocks noGrp="1"/>
          </p:cNvSpPr>
          <p:nvPr>
            <p:ph type="body" idx="1"/>
          </p:nvPr>
        </p:nvSpPr>
        <p:spPr>
          <a:xfrm>
            <a:off x="700200" y="4414680"/>
            <a:ext cx="5608800" cy="4181760"/>
          </a:xfrm>
          <a:prstGeom prst="rect">
            <a:avLst/>
          </a:prstGeom>
          <a:noFill/>
          <a:ln>
            <a:noFill/>
          </a:ln>
        </p:spPr>
        <p:txBody>
          <a:bodyPr spcFirstLastPara="1" wrap="square" lIns="93225" tIns="46425" rIns="93225" bIns="46425" anchor="t" anchorCtr="0">
            <a:noAutofit/>
          </a:bodyPr>
          <a:lstStyle/>
          <a:p>
            <a:pPr marL="216000" lvl="0" indent="-21528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If paddle hits someone - eject from tournament</a:t>
            </a:r>
            <a:endParaRPr sz="1200" b="0" strike="noStrike">
              <a:latin typeface="Arial"/>
              <a:ea typeface="Arial"/>
              <a:cs typeface="Arial"/>
              <a:sym typeface="Arial"/>
            </a:endParaRPr>
          </a:p>
        </p:txBody>
      </p:sp>
      <p:sp>
        <p:nvSpPr>
          <p:cNvPr id="943" name="Google Shape;943;p96:notes"/>
          <p:cNvSpPr>
            <a:spLocks noGrp="1" noRot="1" noChangeAspect="1"/>
          </p:cNvSpPr>
          <p:nvPr>
            <p:ph type="sldImg" idx="2"/>
          </p:nvPr>
        </p:nvSpPr>
        <p:spPr>
          <a:xfrm>
            <a:off x="1182688" y="698500"/>
            <a:ext cx="4643437" cy="34829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97:notes"/>
          <p:cNvSpPr txBox="1">
            <a:spLocks noGrp="1"/>
          </p:cNvSpPr>
          <p:nvPr>
            <p:ph type="body" idx="1"/>
          </p:nvPr>
        </p:nvSpPr>
        <p:spPr>
          <a:xfrm>
            <a:off x="700200" y="4414680"/>
            <a:ext cx="5608800" cy="4181760"/>
          </a:xfrm>
          <a:prstGeom prst="rect">
            <a:avLst/>
          </a:prstGeom>
          <a:noFill/>
          <a:ln>
            <a:noFill/>
          </a:ln>
        </p:spPr>
        <p:txBody>
          <a:bodyPr spcFirstLastPara="1" wrap="square" lIns="93225" tIns="46425" rIns="93225" bIns="46425" anchor="t" anchorCtr="0">
            <a:noAutofit/>
          </a:bodyPr>
          <a:lstStyle/>
          <a:p>
            <a:pPr marL="216000" lvl="0" indent="-21528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If offending team has 0 score, add 1 to non-offending team score</a:t>
            </a:r>
            <a:endParaRPr sz="1200" b="0" strike="noStrike">
              <a:latin typeface="Arial"/>
              <a:ea typeface="Arial"/>
              <a:cs typeface="Arial"/>
              <a:sym typeface="Arial"/>
            </a:endParaRPr>
          </a:p>
        </p:txBody>
      </p:sp>
      <p:sp>
        <p:nvSpPr>
          <p:cNvPr id="948" name="Google Shape;948;p97:notes"/>
          <p:cNvSpPr>
            <a:spLocks noGrp="1" noRot="1" noChangeAspect="1"/>
          </p:cNvSpPr>
          <p:nvPr>
            <p:ph type="sldImg" idx="2"/>
          </p:nvPr>
        </p:nvSpPr>
        <p:spPr>
          <a:xfrm>
            <a:off x="1182688" y="698500"/>
            <a:ext cx="4643437" cy="34829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b40f5811c0_0_27:notes"/>
          <p:cNvSpPr txBox="1">
            <a:spLocks noGrp="1"/>
          </p:cNvSpPr>
          <p:nvPr>
            <p:ph type="body" idx="1"/>
          </p:nvPr>
        </p:nvSpPr>
        <p:spPr>
          <a:xfrm>
            <a:off x="700200" y="4414680"/>
            <a:ext cx="5608800" cy="4181700"/>
          </a:xfrm>
          <a:prstGeom prst="rect">
            <a:avLst/>
          </a:prstGeom>
          <a:noFill/>
          <a:ln>
            <a:noFill/>
          </a:ln>
        </p:spPr>
        <p:txBody>
          <a:bodyPr spcFirstLastPara="1" wrap="square" lIns="93225" tIns="46425" rIns="93225" bIns="46425" anchor="t" anchorCtr="0">
            <a:noAutofit/>
          </a:bodyPr>
          <a:lstStyle/>
          <a:p>
            <a:pPr marL="216000" lvl="0" indent="-21528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If offending team has 0 score, add 1 to non-offending team score</a:t>
            </a:r>
            <a:endParaRPr sz="1200" b="0" strike="noStrike">
              <a:latin typeface="Arial"/>
              <a:ea typeface="Arial"/>
              <a:cs typeface="Arial"/>
              <a:sym typeface="Arial"/>
            </a:endParaRPr>
          </a:p>
        </p:txBody>
      </p:sp>
      <p:sp>
        <p:nvSpPr>
          <p:cNvPr id="953" name="Google Shape;953;gb40f5811c0_0_27:notes"/>
          <p:cNvSpPr>
            <a:spLocks noGrp="1" noRot="1" noChangeAspect="1"/>
          </p:cNvSpPr>
          <p:nvPr>
            <p:ph type="sldImg" idx="2"/>
          </p:nvPr>
        </p:nvSpPr>
        <p:spPr>
          <a:xfrm>
            <a:off x="1181160" y="698400"/>
            <a:ext cx="4647000" cy="3483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b40f5811c0_0_21:notes"/>
          <p:cNvSpPr txBox="1">
            <a:spLocks noGrp="1"/>
          </p:cNvSpPr>
          <p:nvPr>
            <p:ph type="body" idx="1"/>
          </p:nvPr>
        </p:nvSpPr>
        <p:spPr>
          <a:xfrm>
            <a:off x="700200" y="4414680"/>
            <a:ext cx="5608800" cy="4181700"/>
          </a:xfrm>
          <a:prstGeom prst="rect">
            <a:avLst/>
          </a:prstGeom>
          <a:noFill/>
          <a:ln>
            <a:noFill/>
          </a:ln>
        </p:spPr>
        <p:txBody>
          <a:bodyPr spcFirstLastPara="1" wrap="square" lIns="93225" tIns="46425" rIns="93225" bIns="46425" anchor="t" anchorCtr="0">
            <a:noAutofit/>
          </a:bodyPr>
          <a:lstStyle/>
          <a:p>
            <a:pPr marL="216000" lvl="0" indent="-21528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If offending team has 0 score, add 1 to non-offending team score</a:t>
            </a:r>
            <a:endParaRPr sz="1200" b="0" strike="noStrike">
              <a:latin typeface="Arial"/>
              <a:ea typeface="Arial"/>
              <a:cs typeface="Arial"/>
              <a:sym typeface="Arial"/>
            </a:endParaRPr>
          </a:p>
        </p:txBody>
      </p:sp>
      <p:sp>
        <p:nvSpPr>
          <p:cNvPr id="959" name="Google Shape;959;gb40f5811c0_0_21:notes"/>
          <p:cNvSpPr>
            <a:spLocks noGrp="1" noRot="1" noChangeAspect="1"/>
          </p:cNvSpPr>
          <p:nvPr>
            <p:ph type="sldImg" idx="2"/>
          </p:nvPr>
        </p:nvSpPr>
        <p:spPr>
          <a:xfrm>
            <a:off x="1181160" y="698400"/>
            <a:ext cx="4647000" cy="3483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10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65" name="Google Shape;965;p10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6: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9" name="Google Shape;429;p6: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101:notes"/>
          <p:cNvSpPr txBox="1">
            <a:spLocks noGrp="1"/>
          </p:cNvSpPr>
          <p:nvPr>
            <p:ph type="body" idx="1"/>
          </p:nvPr>
        </p:nvSpPr>
        <p:spPr>
          <a:xfrm>
            <a:off x="700200" y="4414680"/>
            <a:ext cx="5608800" cy="4181760"/>
          </a:xfrm>
          <a:prstGeom prst="rect">
            <a:avLst/>
          </a:prstGeom>
          <a:noFill/>
          <a:ln>
            <a:noFill/>
          </a:ln>
        </p:spPr>
        <p:txBody>
          <a:bodyPr spcFirstLastPara="1" wrap="square" lIns="93225" tIns="46425" rIns="93225" bIns="46425" anchor="t" anchorCtr="0">
            <a:noAutofit/>
          </a:bodyPr>
          <a:lstStyle/>
          <a:p>
            <a:pPr marL="216000" lvl="0" indent="-21528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explain 1 strike for TW, 2 strikes for TFs</a:t>
            </a:r>
            <a:endParaRPr sz="1200" b="0" strike="noStrike">
              <a:latin typeface="Arial"/>
              <a:ea typeface="Arial"/>
              <a:cs typeface="Arial"/>
              <a:sym typeface="Arial"/>
            </a:endParaRPr>
          </a:p>
        </p:txBody>
      </p:sp>
      <p:sp>
        <p:nvSpPr>
          <p:cNvPr id="970" name="Google Shape;970;p101:notes"/>
          <p:cNvSpPr>
            <a:spLocks noGrp="1" noRot="1" noChangeAspect="1"/>
          </p:cNvSpPr>
          <p:nvPr>
            <p:ph type="sldImg" idx="2"/>
          </p:nvPr>
        </p:nvSpPr>
        <p:spPr>
          <a:xfrm>
            <a:off x="1182688" y="698500"/>
            <a:ext cx="4643437" cy="34829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102: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5" name="Google Shape;975;p102:notes"/>
          <p:cNvSpPr txBox="1">
            <a:spLocks noGrp="1"/>
          </p:cNvSpPr>
          <p:nvPr>
            <p:ph type="body" idx="1"/>
          </p:nvPr>
        </p:nvSpPr>
        <p:spPr>
          <a:xfrm>
            <a:off x="777240" y="4777560"/>
            <a:ext cx="6216840" cy="4525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976" name="Google Shape;976;p102:notes"/>
          <p:cNvSpPr/>
          <p:nvPr/>
        </p:nvSpPr>
        <p:spPr>
          <a:xfrm>
            <a:off x="4399200" y="9555480"/>
            <a:ext cx="3372120" cy="5018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None/>
              </a:pPr>
              <a:t>131</a:t>
            </a:fld>
            <a:endParaRPr sz="1400" b="0" i="0" u="none" strike="noStrike" cap="none">
              <a:latin typeface="Arial"/>
              <a:ea typeface="Arial"/>
              <a:cs typeface="Arial"/>
              <a:sym typeface="Arial"/>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a:extLst>
            <a:ext uri="{FF2B5EF4-FFF2-40B4-BE49-F238E27FC236}">
              <a16:creationId xmlns:a16="http://schemas.microsoft.com/office/drawing/2014/main" id="{54E67B8F-3A78-B6BB-0D9D-D0667FD6E0EF}"/>
            </a:ext>
          </a:extLst>
        </p:cNvPr>
        <p:cNvGrpSpPr/>
        <p:nvPr/>
      </p:nvGrpSpPr>
      <p:grpSpPr>
        <a:xfrm>
          <a:off x="0" y="0"/>
          <a:ext cx="0" cy="0"/>
          <a:chOff x="0" y="0"/>
          <a:chExt cx="0" cy="0"/>
        </a:xfrm>
      </p:grpSpPr>
      <p:sp>
        <p:nvSpPr>
          <p:cNvPr id="1305" name="Google Shape;1305;p139:notes">
            <a:extLst>
              <a:ext uri="{FF2B5EF4-FFF2-40B4-BE49-F238E27FC236}">
                <a16:creationId xmlns:a16="http://schemas.microsoft.com/office/drawing/2014/main" id="{511EADFE-68D8-701F-6634-02F37E2347EE}"/>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06" name="Google Shape;1306;p139:notes">
            <a:extLst>
              <a:ext uri="{FF2B5EF4-FFF2-40B4-BE49-F238E27FC236}">
                <a16:creationId xmlns:a16="http://schemas.microsoft.com/office/drawing/2014/main" id="{BB52B532-6EEA-DFA6-DFCC-07546E62101F}"/>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84234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a:extLst>
            <a:ext uri="{FF2B5EF4-FFF2-40B4-BE49-F238E27FC236}">
              <a16:creationId xmlns:a16="http://schemas.microsoft.com/office/drawing/2014/main" id="{F78E17ED-926B-F365-A898-A4F0167B2BD9}"/>
            </a:ext>
          </a:extLst>
        </p:cNvPr>
        <p:cNvGrpSpPr/>
        <p:nvPr/>
      </p:nvGrpSpPr>
      <p:grpSpPr>
        <a:xfrm>
          <a:off x="0" y="0"/>
          <a:ext cx="0" cy="0"/>
          <a:chOff x="0" y="0"/>
          <a:chExt cx="0" cy="0"/>
        </a:xfrm>
      </p:grpSpPr>
      <p:sp>
        <p:nvSpPr>
          <p:cNvPr id="783" name="Google Shape;783;p65:notes">
            <a:extLst>
              <a:ext uri="{FF2B5EF4-FFF2-40B4-BE49-F238E27FC236}">
                <a16:creationId xmlns:a16="http://schemas.microsoft.com/office/drawing/2014/main" id="{B070785F-0F54-720D-1633-86179322E151}"/>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84" name="Google Shape;784;p65:notes">
            <a:extLst>
              <a:ext uri="{FF2B5EF4-FFF2-40B4-BE49-F238E27FC236}">
                <a16:creationId xmlns:a16="http://schemas.microsoft.com/office/drawing/2014/main" id="{39FEA16A-6E8B-1AC2-ADD4-511817622D03}"/>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782093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103: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81" name="Google Shape;981;p103: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104: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86" name="Google Shape;986;p104: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105: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Time permitting, view Mark Renneson’s video - Spot the Rule Breaker:  </a:t>
            </a:r>
            <a:r>
              <a:rPr lang="en-US" u="sng">
                <a:solidFill>
                  <a:schemeClr val="hlink"/>
                </a:solidFill>
                <a:hlinkClick r:id="rId3"/>
              </a:rPr>
              <a:t>https://www.youtube.com/watch?mc_cid=88918e3c86&amp;mc_eid=3a58932751&amp;v=yjNFY7LQt7M&amp;feature=youtu.be</a:t>
            </a:r>
            <a:endParaRPr/>
          </a:p>
        </p:txBody>
      </p:sp>
      <p:sp>
        <p:nvSpPr>
          <p:cNvPr id="991" name="Google Shape;991;p105:notes"/>
          <p:cNvSpPr>
            <a:spLocks noGrp="1" noRot="1" noChangeAspect="1"/>
          </p:cNvSpPr>
          <p:nvPr>
            <p:ph type="sldImg" idx="2"/>
          </p:nvPr>
        </p:nvSpPr>
        <p:spPr>
          <a:xfrm>
            <a:off x="533520" y="764280"/>
            <a:ext cx="6704640" cy="37713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106: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96" name="Google Shape;996;p106: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107: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001" name="Google Shape;1001;p107: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108: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006" name="Google Shape;1006;p108:notes"/>
          <p:cNvSpPr>
            <a:spLocks noGrp="1" noRot="1" noChangeAspect="1"/>
          </p:cNvSpPr>
          <p:nvPr>
            <p:ph type="sldImg" idx="2"/>
          </p:nvPr>
        </p:nvSpPr>
        <p:spPr>
          <a:xfrm>
            <a:off x="533520" y="764280"/>
            <a:ext cx="6704640" cy="37713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7: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34" name="Google Shape;434;p7: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109: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073" name="Google Shape;1073;p109:notes"/>
          <p:cNvSpPr>
            <a:spLocks noGrp="1" noRot="1" noChangeAspect="1"/>
          </p:cNvSpPr>
          <p:nvPr>
            <p:ph type="sldImg" idx="2"/>
          </p:nvPr>
        </p:nvSpPr>
        <p:spPr>
          <a:xfrm>
            <a:off x="533520" y="764280"/>
            <a:ext cx="6704640" cy="37713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11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50" name="Google Shape;1150;p110:notes"/>
          <p:cNvSpPr>
            <a:spLocks noGrp="1" noRot="1" noChangeAspect="1"/>
          </p:cNvSpPr>
          <p:nvPr>
            <p:ph type="sldImg" idx="2"/>
          </p:nvPr>
        </p:nvSpPr>
        <p:spPr>
          <a:xfrm>
            <a:off x="533520" y="764280"/>
            <a:ext cx="6704640" cy="37713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p111:notes"/>
          <p:cNvSpPr>
            <a:spLocks noGrp="1" noRot="1" noChangeAspect="1"/>
          </p:cNvSpPr>
          <p:nvPr>
            <p:ph type="sldImg" idx="2"/>
          </p:nvPr>
        </p:nvSpPr>
        <p:spPr>
          <a:xfrm>
            <a:off x="1182600" y="698400"/>
            <a:ext cx="4643640" cy="3483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5" name="Google Shape;1155;p111:notes"/>
          <p:cNvSpPr txBox="1">
            <a:spLocks noGrp="1"/>
          </p:cNvSpPr>
          <p:nvPr>
            <p:ph type="body" idx="1"/>
          </p:nvPr>
        </p:nvSpPr>
        <p:spPr>
          <a:xfrm>
            <a:off x="700200" y="4414680"/>
            <a:ext cx="5608800" cy="4181760"/>
          </a:xfrm>
          <a:prstGeom prst="rect">
            <a:avLst/>
          </a:prstGeom>
          <a:noFill/>
          <a:ln>
            <a:noFill/>
          </a:ln>
        </p:spPr>
        <p:txBody>
          <a:bodyPr spcFirstLastPara="1" wrap="square" lIns="93225" tIns="46425" rIns="93225" bIns="46425" anchor="t" anchorCtr="0">
            <a:noAutofit/>
          </a:bodyPr>
          <a:lstStyle/>
          <a:p>
            <a:pPr marL="216000" lvl="0" indent="-21528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if the match is one game, then forfeit after 10 minutes</a:t>
            </a:r>
            <a:endParaRPr sz="1200" b="0" strike="noStrike">
              <a:latin typeface="Arial"/>
              <a:ea typeface="Arial"/>
              <a:cs typeface="Arial"/>
              <a:sym typeface="Arial"/>
            </a:endParaRPr>
          </a:p>
          <a:p>
            <a:pPr marL="216000" lvl="0" indent="-21528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The score in all forfeits and retirements is 11-0 or 15-0 for all games</a:t>
            </a:r>
            <a:endParaRPr sz="1200" b="0" strike="noStrike">
              <a:latin typeface="Arial"/>
              <a:ea typeface="Arial"/>
              <a:cs typeface="Arial"/>
              <a:sym typeface="Arial"/>
            </a:endParaRPr>
          </a:p>
          <a:p>
            <a:pPr marL="216000" lvl="0" indent="-21528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“Progressive Penalties”</a:t>
            </a:r>
            <a:endParaRPr sz="1200" b="0" strike="noStrike">
              <a:latin typeface="Arial"/>
              <a:ea typeface="Arial"/>
              <a:cs typeface="Arial"/>
              <a:sym typeface="Arial"/>
            </a:endParaRPr>
          </a:p>
        </p:txBody>
      </p:sp>
      <p:sp>
        <p:nvSpPr>
          <p:cNvPr id="1156" name="Google Shape;1156;p111:notes"/>
          <p:cNvSpPr/>
          <p:nvPr/>
        </p:nvSpPr>
        <p:spPr>
          <a:xfrm>
            <a:off x="3970440" y="8829720"/>
            <a:ext cx="3036960" cy="463680"/>
          </a:xfrm>
          <a:prstGeom prst="rect">
            <a:avLst/>
          </a:prstGeom>
          <a:noFill/>
          <a:ln>
            <a:noFill/>
          </a:ln>
        </p:spPr>
        <p:txBody>
          <a:bodyPr spcFirstLastPara="1" wrap="square" lIns="93225" tIns="46425" rIns="93225" bIns="46425" anchor="b" anchorCtr="0">
            <a:noAutofit/>
          </a:bodyPr>
          <a:lstStyle/>
          <a:p>
            <a:pPr marL="0" marR="0" lvl="0" indent="0" algn="r" rtl="0">
              <a:lnSpc>
                <a:spcPct val="100000"/>
              </a:lnSpc>
              <a:spcBef>
                <a:spcPts val="0"/>
              </a:spcBef>
              <a:spcAft>
                <a:spcPts val="0"/>
              </a:spcAft>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None/>
              </a:pPr>
              <a:t>142</a:t>
            </a:fld>
            <a:endParaRPr sz="1400" b="0" i="0" u="none" strike="noStrike" cap="none">
              <a:latin typeface="Arial"/>
              <a:ea typeface="Arial"/>
              <a:cs typeface="Arial"/>
              <a:sym typeface="Arial"/>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112:notes"/>
          <p:cNvSpPr>
            <a:spLocks noGrp="1" noRot="1" noChangeAspect="1"/>
          </p:cNvSpPr>
          <p:nvPr>
            <p:ph type="sldImg" idx="2"/>
          </p:nvPr>
        </p:nvSpPr>
        <p:spPr>
          <a:xfrm>
            <a:off x="1182688" y="698500"/>
            <a:ext cx="4643437" cy="34829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1" name="Google Shape;1161;p112:notes"/>
          <p:cNvSpPr txBox="1">
            <a:spLocks noGrp="1"/>
          </p:cNvSpPr>
          <p:nvPr>
            <p:ph type="body" idx="1"/>
          </p:nvPr>
        </p:nvSpPr>
        <p:spPr>
          <a:xfrm>
            <a:off x="700200" y="4414680"/>
            <a:ext cx="5608800" cy="4181760"/>
          </a:xfrm>
          <a:prstGeom prst="rect">
            <a:avLst/>
          </a:prstGeom>
          <a:noFill/>
          <a:ln>
            <a:noFill/>
          </a:ln>
        </p:spPr>
        <p:txBody>
          <a:bodyPr spcFirstLastPara="1" wrap="square" lIns="93225" tIns="46425" rIns="93225" bIns="46425" anchor="t" anchorCtr="0">
            <a:noAutofit/>
          </a:bodyPr>
          <a:lstStyle/>
          <a:p>
            <a:pPr marL="216000" lvl="0" indent="-21528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if the match is one game, then forfeit after 10 minutes</a:t>
            </a:r>
            <a:endParaRPr sz="1200" b="0" strike="noStrike">
              <a:latin typeface="Arial"/>
              <a:ea typeface="Arial"/>
              <a:cs typeface="Arial"/>
              <a:sym typeface="Arial"/>
            </a:endParaRPr>
          </a:p>
        </p:txBody>
      </p:sp>
      <p:sp>
        <p:nvSpPr>
          <p:cNvPr id="1162" name="Google Shape;1162;p112:notes"/>
          <p:cNvSpPr/>
          <p:nvPr/>
        </p:nvSpPr>
        <p:spPr>
          <a:xfrm>
            <a:off x="3970440" y="8829720"/>
            <a:ext cx="3036960" cy="463680"/>
          </a:xfrm>
          <a:prstGeom prst="rect">
            <a:avLst/>
          </a:prstGeom>
          <a:noFill/>
          <a:ln>
            <a:noFill/>
          </a:ln>
        </p:spPr>
        <p:txBody>
          <a:bodyPr spcFirstLastPara="1" wrap="square" lIns="93225" tIns="46425" rIns="93225" bIns="46425" anchor="b" anchorCtr="0">
            <a:noAutofit/>
          </a:bodyPr>
          <a:lstStyle/>
          <a:p>
            <a:pPr marL="0" marR="0" lvl="0" indent="0" algn="r" rtl="0">
              <a:lnSpc>
                <a:spcPct val="100000"/>
              </a:lnSpc>
              <a:spcBef>
                <a:spcPts val="0"/>
              </a:spcBef>
              <a:spcAft>
                <a:spcPts val="0"/>
              </a:spcAft>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None/>
              </a:pPr>
              <a:t>143</a:t>
            </a:fld>
            <a:endParaRPr sz="1400" b="0" i="0" u="none" strike="noStrike" cap="none">
              <a:latin typeface="Arial"/>
              <a:ea typeface="Arial"/>
              <a:cs typeface="Arial"/>
              <a:sym typeface="Arial"/>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113:notes"/>
          <p:cNvSpPr>
            <a:spLocks noGrp="1" noRot="1" noChangeAspect="1"/>
          </p:cNvSpPr>
          <p:nvPr>
            <p:ph type="sldImg" idx="2"/>
          </p:nvPr>
        </p:nvSpPr>
        <p:spPr>
          <a:xfrm>
            <a:off x="1182688" y="698500"/>
            <a:ext cx="4643437" cy="34829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7" name="Google Shape;1167;p113:notes"/>
          <p:cNvSpPr txBox="1">
            <a:spLocks noGrp="1"/>
          </p:cNvSpPr>
          <p:nvPr>
            <p:ph type="body" idx="1"/>
          </p:nvPr>
        </p:nvSpPr>
        <p:spPr>
          <a:xfrm>
            <a:off x="700200" y="4414680"/>
            <a:ext cx="5608800" cy="4181760"/>
          </a:xfrm>
          <a:prstGeom prst="rect">
            <a:avLst/>
          </a:prstGeom>
          <a:noFill/>
          <a:ln>
            <a:noFill/>
          </a:ln>
        </p:spPr>
        <p:txBody>
          <a:bodyPr spcFirstLastPara="1" wrap="square" lIns="93225" tIns="46425" rIns="93225" bIns="46425" anchor="t" anchorCtr="0">
            <a:noAutofit/>
          </a:bodyPr>
          <a:lstStyle/>
          <a:p>
            <a:pPr marL="216000" lvl="0" indent="-21528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if the match is one game, then forfeit after 10 minutes</a:t>
            </a:r>
            <a:endParaRPr sz="1200" b="0" strike="noStrike">
              <a:latin typeface="Arial"/>
              <a:ea typeface="Arial"/>
              <a:cs typeface="Arial"/>
              <a:sym typeface="Arial"/>
            </a:endParaRPr>
          </a:p>
        </p:txBody>
      </p:sp>
      <p:sp>
        <p:nvSpPr>
          <p:cNvPr id="1168" name="Google Shape;1168;p113:notes"/>
          <p:cNvSpPr/>
          <p:nvPr/>
        </p:nvSpPr>
        <p:spPr>
          <a:xfrm>
            <a:off x="3970440" y="8829720"/>
            <a:ext cx="3036960" cy="463680"/>
          </a:xfrm>
          <a:prstGeom prst="rect">
            <a:avLst/>
          </a:prstGeom>
          <a:noFill/>
          <a:ln>
            <a:noFill/>
          </a:ln>
        </p:spPr>
        <p:txBody>
          <a:bodyPr spcFirstLastPara="1" wrap="square" lIns="93225" tIns="46425" rIns="93225" bIns="46425" anchor="b" anchorCtr="0">
            <a:noAutofit/>
          </a:bodyPr>
          <a:lstStyle/>
          <a:p>
            <a:pPr marL="0" marR="0" lvl="0" indent="0" algn="r" rtl="0">
              <a:lnSpc>
                <a:spcPct val="100000"/>
              </a:lnSpc>
              <a:spcBef>
                <a:spcPts val="0"/>
              </a:spcBef>
              <a:spcAft>
                <a:spcPts val="0"/>
              </a:spcAft>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None/>
              </a:pPr>
              <a:t>144</a:t>
            </a:fld>
            <a:endParaRPr sz="1400" b="0" i="0" u="none" strike="noStrike" cap="none">
              <a:latin typeface="Arial"/>
              <a:ea typeface="Arial"/>
              <a:cs typeface="Arial"/>
              <a:sym typeface="Arial"/>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b751ad6694_1_88:notes"/>
          <p:cNvSpPr>
            <a:spLocks noGrp="1" noRot="1" noChangeAspect="1"/>
          </p:cNvSpPr>
          <p:nvPr>
            <p:ph type="sldImg" idx="2"/>
          </p:nvPr>
        </p:nvSpPr>
        <p:spPr>
          <a:xfrm>
            <a:off x="1182688" y="698500"/>
            <a:ext cx="4643437" cy="34829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74" name="Google Shape;1174;gb751ad6694_1_88:notes"/>
          <p:cNvSpPr txBox="1">
            <a:spLocks noGrp="1"/>
          </p:cNvSpPr>
          <p:nvPr>
            <p:ph type="body" idx="1"/>
          </p:nvPr>
        </p:nvSpPr>
        <p:spPr>
          <a:xfrm>
            <a:off x="700200" y="4414680"/>
            <a:ext cx="5608800" cy="4181700"/>
          </a:xfrm>
          <a:prstGeom prst="rect">
            <a:avLst/>
          </a:prstGeom>
          <a:noFill/>
          <a:ln>
            <a:noFill/>
          </a:ln>
        </p:spPr>
        <p:txBody>
          <a:bodyPr spcFirstLastPara="1" wrap="square" lIns="93225" tIns="46425" rIns="93225" bIns="46425" anchor="t" anchorCtr="0">
            <a:noAutofit/>
          </a:bodyPr>
          <a:lstStyle/>
          <a:p>
            <a:pPr marL="216000" lvl="0" indent="-21528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if the match is one game, then forfeit after 10 minutes</a:t>
            </a:r>
            <a:endParaRPr sz="1200" b="0" strike="noStrike">
              <a:latin typeface="Arial"/>
              <a:ea typeface="Arial"/>
              <a:cs typeface="Arial"/>
              <a:sym typeface="Arial"/>
            </a:endParaRPr>
          </a:p>
        </p:txBody>
      </p:sp>
      <p:sp>
        <p:nvSpPr>
          <p:cNvPr id="1175" name="Google Shape;1175;gb751ad6694_1_88:notes"/>
          <p:cNvSpPr/>
          <p:nvPr/>
        </p:nvSpPr>
        <p:spPr>
          <a:xfrm>
            <a:off x="3970440" y="8829720"/>
            <a:ext cx="3036900" cy="463800"/>
          </a:xfrm>
          <a:prstGeom prst="rect">
            <a:avLst/>
          </a:prstGeom>
          <a:noFill/>
          <a:ln>
            <a:noFill/>
          </a:ln>
        </p:spPr>
        <p:txBody>
          <a:bodyPr spcFirstLastPara="1" wrap="square" lIns="93225" tIns="46425" rIns="93225" bIns="46425" anchor="b" anchorCtr="0">
            <a:noAutofit/>
          </a:bodyPr>
          <a:lstStyle/>
          <a:p>
            <a:pPr marL="0" marR="0" lvl="0" indent="0" algn="r" rtl="0">
              <a:lnSpc>
                <a:spcPct val="100000"/>
              </a:lnSpc>
              <a:spcBef>
                <a:spcPts val="0"/>
              </a:spcBef>
              <a:spcAft>
                <a:spcPts val="0"/>
              </a:spcAft>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None/>
              </a:pPr>
              <a:t>145</a:t>
            </a:fld>
            <a:endParaRPr sz="1400" b="0" i="0" u="none" strike="noStrike" cap="none">
              <a:latin typeface="Arial"/>
              <a:ea typeface="Arial"/>
              <a:cs typeface="Arial"/>
              <a:sym typeface="Arial"/>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p114:notes"/>
          <p:cNvSpPr txBox="1">
            <a:spLocks noGrp="1"/>
          </p:cNvSpPr>
          <p:nvPr>
            <p:ph type="body" idx="1"/>
          </p:nvPr>
        </p:nvSpPr>
        <p:spPr>
          <a:xfrm>
            <a:off x="700200" y="4414680"/>
            <a:ext cx="5608800" cy="4181760"/>
          </a:xfrm>
          <a:prstGeom prst="rect">
            <a:avLst/>
          </a:prstGeom>
          <a:noFill/>
          <a:ln>
            <a:noFill/>
          </a:ln>
        </p:spPr>
        <p:txBody>
          <a:bodyPr spcFirstLastPara="1" wrap="square" lIns="93225" tIns="46425" rIns="93225" bIns="46425" anchor="t" anchorCtr="0">
            <a:noAutofit/>
          </a:bodyPr>
          <a:lstStyle/>
          <a:p>
            <a:pPr marL="216000" lvl="0" indent="-21528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Eject = done playing in tournament</a:t>
            </a:r>
            <a:endParaRPr sz="1200" b="0" strike="noStrike">
              <a:latin typeface="Arial"/>
              <a:ea typeface="Arial"/>
              <a:cs typeface="Arial"/>
              <a:sym typeface="Arial"/>
            </a:endParaRPr>
          </a:p>
          <a:p>
            <a:pPr marL="216000" lvl="0" indent="-215280" algn="l" rtl="0">
              <a:lnSpc>
                <a:spcPct val="100000"/>
              </a:lnSpc>
              <a:spcBef>
                <a:spcPts val="360"/>
              </a:spcBef>
              <a:spcAft>
                <a:spcPts val="0"/>
              </a:spcAft>
              <a:buNone/>
            </a:pPr>
            <a:r>
              <a:rPr lang="en-US" sz="1200" b="0" strike="noStrike">
                <a:solidFill>
                  <a:srgbClr val="000000"/>
                </a:solidFill>
                <a:latin typeface="Calibri"/>
                <a:ea typeface="Calibri"/>
                <a:cs typeface="Calibri"/>
                <a:sym typeface="Calibri"/>
              </a:rPr>
              <a:t>Expel = done and must leave the grounds immediately</a:t>
            </a:r>
            <a:endParaRPr sz="1200" b="0" strike="noStrike">
              <a:latin typeface="Arial"/>
              <a:ea typeface="Arial"/>
              <a:cs typeface="Arial"/>
              <a:sym typeface="Arial"/>
            </a:endParaRPr>
          </a:p>
        </p:txBody>
      </p:sp>
      <p:sp>
        <p:nvSpPr>
          <p:cNvPr id="1181" name="Google Shape;1181;p114:notes"/>
          <p:cNvSpPr>
            <a:spLocks noGrp="1" noRot="1" noChangeAspect="1"/>
          </p:cNvSpPr>
          <p:nvPr>
            <p:ph type="sldImg" idx="2"/>
          </p:nvPr>
        </p:nvSpPr>
        <p:spPr>
          <a:xfrm>
            <a:off x="1182688" y="698500"/>
            <a:ext cx="4643437" cy="34829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115: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86" name="Google Shape;1186;p115:notes"/>
          <p:cNvSpPr>
            <a:spLocks noGrp="1" noRot="1" noChangeAspect="1"/>
          </p:cNvSpPr>
          <p:nvPr>
            <p:ph type="sldImg" idx="2"/>
          </p:nvPr>
        </p:nvSpPr>
        <p:spPr>
          <a:xfrm>
            <a:off x="533520" y="764280"/>
            <a:ext cx="6704640" cy="37713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p116: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91" name="Google Shape;1191;p116:notes"/>
          <p:cNvSpPr>
            <a:spLocks noGrp="1" noRot="1" noChangeAspect="1"/>
          </p:cNvSpPr>
          <p:nvPr>
            <p:ph type="sldImg" idx="2"/>
          </p:nvPr>
        </p:nvSpPr>
        <p:spPr>
          <a:xfrm>
            <a:off x="533520" y="764280"/>
            <a:ext cx="6704640" cy="37713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a:extLst>
            <a:ext uri="{FF2B5EF4-FFF2-40B4-BE49-F238E27FC236}">
              <a16:creationId xmlns:a16="http://schemas.microsoft.com/office/drawing/2014/main" id="{6D483D79-BD00-E667-A02C-2E9DE83A76D6}"/>
            </a:ext>
          </a:extLst>
        </p:cNvPr>
        <p:cNvGrpSpPr/>
        <p:nvPr/>
      </p:nvGrpSpPr>
      <p:grpSpPr>
        <a:xfrm>
          <a:off x="0" y="0"/>
          <a:ext cx="0" cy="0"/>
          <a:chOff x="0" y="0"/>
          <a:chExt cx="0" cy="0"/>
        </a:xfrm>
      </p:grpSpPr>
      <p:sp>
        <p:nvSpPr>
          <p:cNvPr id="1305" name="Google Shape;1305;p139:notes">
            <a:extLst>
              <a:ext uri="{FF2B5EF4-FFF2-40B4-BE49-F238E27FC236}">
                <a16:creationId xmlns:a16="http://schemas.microsoft.com/office/drawing/2014/main" id="{CD06F174-75F3-496F-CB08-A2F514C6BCAA}"/>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06" name="Google Shape;1306;p139:notes">
            <a:extLst>
              <a:ext uri="{FF2B5EF4-FFF2-40B4-BE49-F238E27FC236}">
                <a16:creationId xmlns:a16="http://schemas.microsoft.com/office/drawing/2014/main" id="{39FC0F9A-C23E-53D2-59F5-CD1CDA3CEB21}"/>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4045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39" name="Google Shape;439;p8: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a:extLst>
            <a:ext uri="{FF2B5EF4-FFF2-40B4-BE49-F238E27FC236}">
              <a16:creationId xmlns:a16="http://schemas.microsoft.com/office/drawing/2014/main" id="{E4E7A731-AA4C-D134-06F4-C685F66266F9}"/>
            </a:ext>
          </a:extLst>
        </p:cNvPr>
        <p:cNvGrpSpPr/>
        <p:nvPr/>
      </p:nvGrpSpPr>
      <p:grpSpPr>
        <a:xfrm>
          <a:off x="0" y="0"/>
          <a:ext cx="0" cy="0"/>
          <a:chOff x="0" y="0"/>
          <a:chExt cx="0" cy="0"/>
        </a:xfrm>
      </p:grpSpPr>
      <p:sp>
        <p:nvSpPr>
          <p:cNvPr id="783" name="Google Shape;783;p65:notes">
            <a:extLst>
              <a:ext uri="{FF2B5EF4-FFF2-40B4-BE49-F238E27FC236}">
                <a16:creationId xmlns:a16="http://schemas.microsoft.com/office/drawing/2014/main" id="{0F0C68B1-1B58-3471-C80A-288C84D9D339}"/>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84" name="Google Shape;784;p65:notes">
            <a:extLst>
              <a:ext uri="{FF2B5EF4-FFF2-40B4-BE49-F238E27FC236}">
                <a16:creationId xmlns:a16="http://schemas.microsoft.com/office/drawing/2014/main" id="{DE606C27-9924-EA27-77CA-C7CFD92A2630}"/>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221718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a:extLst>
            <a:ext uri="{FF2B5EF4-FFF2-40B4-BE49-F238E27FC236}">
              <a16:creationId xmlns:a16="http://schemas.microsoft.com/office/drawing/2014/main" id="{811C0882-BB97-7E06-C78F-2FA6AE9C9328}"/>
            </a:ext>
          </a:extLst>
        </p:cNvPr>
        <p:cNvGrpSpPr/>
        <p:nvPr/>
      </p:nvGrpSpPr>
      <p:grpSpPr>
        <a:xfrm>
          <a:off x="0" y="0"/>
          <a:ext cx="0" cy="0"/>
          <a:chOff x="0" y="0"/>
          <a:chExt cx="0" cy="0"/>
        </a:xfrm>
      </p:grpSpPr>
      <p:sp>
        <p:nvSpPr>
          <p:cNvPr id="1190" name="Google Shape;1190;p116:notes">
            <a:extLst>
              <a:ext uri="{FF2B5EF4-FFF2-40B4-BE49-F238E27FC236}">
                <a16:creationId xmlns:a16="http://schemas.microsoft.com/office/drawing/2014/main" id="{C080E50C-79DE-3B7F-FB05-AD7B0B3A588E}"/>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91" name="Google Shape;1191;p116:notes">
            <a:extLst>
              <a:ext uri="{FF2B5EF4-FFF2-40B4-BE49-F238E27FC236}">
                <a16:creationId xmlns:a16="http://schemas.microsoft.com/office/drawing/2014/main" id="{2491C83D-AFC1-9545-2746-831A63DE32AE}"/>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68967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a:extLst>
            <a:ext uri="{FF2B5EF4-FFF2-40B4-BE49-F238E27FC236}">
              <a16:creationId xmlns:a16="http://schemas.microsoft.com/office/drawing/2014/main" id="{B7F835E6-7D38-B317-74B6-AC0054CC3225}"/>
            </a:ext>
          </a:extLst>
        </p:cNvPr>
        <p:cNvGrpSpPr/>
        <p:nvPr/>
      </p:nvGrpSpPr>
      <p:grpSpPr>
        <a:xfrm>
          <a:off x="0" y="0"/>
          <a:ext cx="0" cy="0"/>
          <a:chOff x="0" y="0"/>
          <a:chExt cx="0" cy="0"/>
        </a:xfrm>
      </p:grpSpPr>
      <p:sp>
        <p:nvSpPr>
          <p:cNvPr id="1190" name="Google Shape;1190;p116:notes">
            <a:extLst>
              <a:ext uri="{FF2B5EF4-FFF2-40B4-BE49-F238E27FC236}">
                <a16:creationId xmlns:a16="http://schemas.microsoft.com/office/drawing/2014/main" id="{B11A991D-B849-3233-03F9-779DDBDFEE40}"/>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91" name="Google Shape;1191;p116:notes">
            <a:extLst>
              <a:ext uri="{FF2B5EF4-FFF2-40B4-BE49-F238E27FC236}">
                <a16:creationId xmlns:a16="http://schemas.microsoft.com/office/drawing/2014/main" id="{8EB274A8-BFD8-31A0-28A2-C65291758BCA}"/>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465432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a:extLst>
            <a:ext uri="{FF2B5EF4-FFF2-40B4-BE49-F238E27FC236}">
              <a16:creationId xmlns:a16="http://schemas.microsoft.com/office/drawing/2014/main" id="{C2AC09BF-DC05-3A4A-C74F-016BFF1A24D7}"/>
            </a:ext>
          </a:extLst>
        </p:cNvPr>
        <p:cNvGrpSpPr/>
        <p:nvPr/>
      </p:nvGrpSpPr>
      <p:grpSpPr>
        <a:xfrm>
          <a:off x="0" y="0"/>
          <a:ext cx="0" cy="0"/>
          <a:chOff x="0" y="0"/>
          <a:chExt cx="0" cy="0"/>
        </a:xfrm>
      </p:grpSpPr>
      <p:sp>
        <p:nvSpPr>
          <p:cNvPr id="1190" name="Google Shape;1190;p116:notes">
            <a:extLst>
              <a:ext uri="{FF2B5EF4-FFF2-40B4-BE49-F238E27FC236}">
                <a16:creationId xmlns:a16="http://schemas.microsoft.com/office/drawing/2014/main" id="{7DA9AB7A-EE81-9D01-3E86-A04DF5E6612D}"/>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91" name="Google Shape;1191;p116:notes">
            <a:extLst>
              <a:ext uri="{FF2B5EF4-FFF2-40B4-BE49-F238E27FC236}">
                <a16:creationId xmlns:a16="http://schemas.microsoft.com/office/drawing/2014/main" id="{E1CF1538-0572-0708-DDA5-CBFCD0F2E306}"/>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84739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a:extLst>
            <a:ext uri="{FF2B5EF4-FFF2-40B4-BE49-F238E27FC236}">
              <a16:creationId xmlns:a16="http://schemas.microsoft.com/office/drawing/2014/main" id="{5BD71BAB-42AF-0004-56B8-96CD66F8C4AF}"/>
            </a:ext>
          </a:extLst>
        </p:cNvPr>
        <p:cNvGrpSpPr/>
        <p:nvPr/>
      </p:nvGrpSpPr>
      <p:grpSpPr>
        <a:xfrm>
          <a:off x="0" y="0"/>
          <a:ext cx="0" cy="0"/>
          <a:chOff x="0" y="0"/>
          <a:chExt cx="0" cy="0"/>
        </a:xfrm>
      </p:grpSpPr>
      <p:sp>
        <p:nvSpPr>
          <p:cNvPr id="1190" name="Google Shape;1190;p116:notes">
            <a:extLst>
              <a:ext uri="{FF2B5EF4-FFF2-40B4-BE49-F238E27FC236}">
                <a16:creationId xmlns:a16="http://schemas.microsoft.com/office/drawing/2014/main" id="{2AE08846-EB49-A9D5-3C84-DE94CAE288F5}"/>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91" name="Google Shape;1191;p116:notes">
            <a:extLst>
              <a:ext uri="{FF2B5EF4-FFF2-40B4-BE49-F238E27FC236}">
                <a16:creationId xmlns:a16="http://schemas.microsoft.com/office/drawing/2014/main" id="{4D2C78A1-CEED-C51C-D546-A96A0795D096}"/>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788030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a:extLst>
            <a:ext uri="{FF2B5EF4-FFF2-40B4-BE49-F238E27FC236}">
              <a16:creationId xmlns:a16="http://schemas.microsoft.com/office/drawing/2014/main" id="{CE1F90D1-4EFD-4C94-C243-09ABDE45F1E2}"/>
            </a:ext>
          </a:extLst>
        </p:cNvPr>
        <p:cNvGrpSpPr/>
        <p:nvPr/>
      </p:nvGrpSpPr>
      <p:grpSpPr>
        <a:xfrm>
          <a:off x="0" y="0"/>
          <a:ext cx="0" cy="0"/>
          <a:chOff x="0" y="0"/>
          <a:chExt cx="0" cy="0"/>
        </a:xfrm>
      </p:grpSpPr>
      <p:sp>
        <p:nvSpPr>
          <p:cNvPr id="1190" name="Google Shape;1190;p116:notes">
            <a:extLst>
              <a:ext uri="{FF2B5EF4-FFF2-40B4-BE49-F238E27FC236}">
                <a16:creationId xmlns:a16="http://schemas.microsoft.com/office/drawing/2014/main" id="{CEA681D5-8547-99E3-B819-C4C5025B8D7B}"/>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91" name="Google Shape;1191;p116:notes">
            <a:extLst>
              <a:ext uri="{FF2B5EF4-FFF2-40B4-BE49-F238E27FC236}">
                <a16:creationId xmlns:a16="http://schemas.microsoft.com/office/drawing/2014/main" id="{D7079F1F-AC01-F52C-65F3-F0D8FD0574DF}"/>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377750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a:extLst>
            <a:ext uri="{FF2B5EF4-FFF2-40B4-BE49-F238E27FC236}">
              <a16:creationId xmlns:a16="http://schemas.microsoft.com/office/drawing/2014/main" id="{05C4CCC3-569F-04DC-8F4B-6471F4EC8431}"/>
            </a:ext>
          </a:extLst>
        </p:cNvPr>
        <p:cNvGrpSpPr/>
        <p:nvPr/>
      </p:nvGrpSpPr>
      <p:grpSpPr>
        <a:xfrm>
          <a:off x="0" y="0"/>
          <a:ext cx="0" cy="0"/>
          <a:chOff x="0" y="0"/>
          <a:chExt cx="0" cy="0"/>
        </a:xfrm>
      </p:grpSpPr>
      <p:sp>
        <p:nvSpPr>
          <p:cNvPr id="1190" name="Google Shape;1190;p116:notes">
            <a:extLst>
              <a:ext uri="{FF2B5EF4-FFF2-40B4-BE49-F238E27FC236}">
                <a16:creationId xmlns:a16="http://schemas.microsoft.com/office/drawing/2014/main" id="{15986A8B-B8D7-CFA4-81B7-6B0D5F7964D6}"/>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91" name="Google Shape;1191;p116:notes">
            <a:extLst>
              <a:ext uri="{FF2B5EF4-FFF2-40B4-BE49-F238E27FC236}">
                <a16:creationId xmlns:a16="http://schemas.microsoft.com/office/drawing/2014/main" id="{1AE91ED9-E753-3AF2-39AF-6B4F974F3D9D}"/>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593576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a:extLst>
            <a:ext uri="{FF2B5EF4-FFF2-40B4-BE49-F238E27FC236}">
              <a16:creationId xmlns:a16="http://schemas.microsoft.com/office/drawing/2014/main" id="{FEECE32D-6CC4-B3F4-362E-7D6AC8659FC1}"/>
            </a:ext>
          </a:extLst>
        </p:cNvPr>
        <p:cNvGrpSpPr/>
        <p:nvPr/>
      </p:nvGrpSpPr>
      <p:grpSpPr>
        <a:xfrm>
          <a:off x="0" y="0"/>
          <a:ext cx="0" cy="0"/>
          <a:chOff x="0" y="0"/>
          <a:chExt cx="0" cy="0"/>
        </a:xfrm>
      </p:grpSpPr>
      <p:sp>
        <p:nvSpPr>
          <p:cNvPr id="1190" name="Google Shape;1190;p116:notes">
            <a:extLst>
              <a:ext uri="{FF2B5EF4-FFF2-40B4-BE49-F238E27FC236}">
                <a16:creationId xmlns:a16="http://schemas.microsoft.com/office/drawing/2014/main" id="{B4E4E591-D36B-D781-C432-D7D97887334D}"/>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91" name="Google Shape;1191;p116:notes">
            <a:extLst>
              <a:ext uri="{FF2B5EF4-FFF2-40B4-BE49-F238E27FC236}">
                <a16:creationId xmlns:a16="http://schemas.microsoft.com/office/drawing/2014/main" id="{E081F88A-20BB-EE55-ACDB-998CC7B72AD9}"/>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998409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a:extLst>
            <a:ext uri="{FF2B5EF4-FFF2-40B4-BE49-F238E27FC236}">
              <a16:creationId xmlns:a16="http://schemas.microsoft.com/office/drawing/2014/main" id="{330CC96F-82BB-A0FE-62C7-97FE3F621182}"/>
            </a:ext>
          </a:extLst>
        </p:cNvPr>
        <p:cNvGrpSpPr/>
        <p:nvPr/>
      </p:nvGrpSpPr>
      <p:grpSpPr>
        <a:xfrm>
          <a:off x="0" y="0"/>
          <a:ext cx="0" cy="0"/>
          <a:chOff x="0" y="0"/>
          <a:chExt cx="0" cy="0"/>
        </a:xfrm>
      </p:grpSpPr>
      <p:sp>
        <p:nvSpPr>
          <p:cNvPr id="1190" name="Google Shape;1190;p116:notes">
            <a:extLst>
              <a:ext uri="{FF2B5EF4-FFF2-40B4-BE49-F238E27FC236}">
                <a16:creationId xmlns:a16="http://schemas.microsoft.com/office/drawing/2014/main" id="{523F845D-F8F9-AC23-7C66-A38B4ACF7337}"/>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91" name="Google Shape;1191;p116:notes">
            <a:extLst>
              <a:ext uri="{FF2B5EF4-FFF2-40B4-BE49-F238E27FC236}">
                <a16:creationId xmlns:a16="http://schemas.microsoft.com/office/drawing/2014/main" id="{E80091B6-BAF5-7F46-C0A9-09E5B387A55D}"/>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87542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a:extLst>
            <a:ext uri="{FF2B5EF4-FFF2-40B4-BE49-F238E27FC236}">
              <a16:creationId xmlns:a16="http://schemas.microsoft.com/office/drawing/2014/main" id="{D55ADEF3-7C13-B161-3B26-2D91823EA4E7}"/>
            </a:ext>
          </a:extLst>
        </p:cNvPr>
        <p:cNvGrpSpPr/>
        <p:nvPr/>
      </p:nvGrpSpPr>
      <p:grpSpPr>
        <a:xfrm>
          <a:off x="0" y="0"/>
          <a:ext cx="0" cy="0"/>
          <a:chOff x="0" y="0"/>
          <a:chExt cx="0" cy="0"/>
        </a:xfrm>
      </p:grpSpPr>
      <p:sp>
        <p:nvSpPr>
          <p:cNvPr id="1190" name="Google Shape;1190;p116:notes">
            <a:extLst>
              <a:ext uri="{FF2B5EF4-FFF2-40B4-BE49-F238E27FC236}">
                <a16:creationId xmlns:a16="http://schemas.microsoft.com/office/drawing/2014/main" id="{EBE47F92-F3CA-8DAA-1BB5-979146B169AE}"/>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91" name="Google Shape;1191;p116:notes">
            <a:extLst>
              <a:ext uri="{FF2B5EF4-FFF2-40B4-BE49-F238E27FC236}">
                <a16:creationId xmlns:a16="http://schemas.microsoft.com/office/drawing/2014/main" id="{19ED75FF-4FBB-048E-3BCB-5A8F88503C5F}"/>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7903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F525AC7C-6DA4-4341-3F46-183D27AD3D75}"/>
            </a:ext>
          </a:extLst>
        </p:cNvPr>
        <p:cNvGrpSpPr/>
        <p:nvPr/>
      </p:nvGrpSpPr>
      <p:grpSpPr>
        <a:xfrm>
          <a:off x="0" y="0"/>
          <a:ext cx="0" cy="0"/>
          <a:chOff x="0" y="0"/>
          <a:chExt cx="0" cy="0"/>
        </a:xfrm>
      </p:grpSpPr>
      <p:sp>
        <p:nvSpPr>
          <p:cNvPr id="438" name="Google Shape;438;p8:notes">
            <a:extLst>
              <a:ext uri="{FF2B5EF4-FFF2-40B4-BE49-F238E27FC236}">
                <a16:creationId xmlns:a16="http://schemas.microsoft.com/office/drawing/2014/main" id="{4295FB43-D4D3-EEFD-B7CB-7976216398CB}"/>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39" name="Google Shape;439;p8:notes">
            <a:extLst>
              <a:ext uri="{FF2B5EF4-FFF2-40B4-BE49-F238E27FC236}">
                <a16:creationId xmlns:a16="http://schemas.microsoft.com/office/drawing/2014/main" id="{C9CDAFA9-94E6-54F1-9F12-C3A72F2B7FE5}"/>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725739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a:extLst>
            <a:ext uri="{FF2B5EF4-FFF2-40B4-BE49-F238E27FC236}">
              <a16:creationId xmlns:a16="http://schemas.microsoft.com/office/drawing/2014/main" id="{3D72252D-52FA-F0F3-6416-F01A970DC103}"/>
            </a:ext>
          </a:extLst>
        </p:cNvPr>
        <p:cNvGrpSpPr/>
        <p:nvPr/>
      </p:nvGrpSpPr>
      <p:grpSpPr>
        <a:xfrm>
          <a:off x="0" y="0"/>
          <a:ext cx="0" cy="0"/>
          <a:chOff x="0" y="0"/>
          <a:chExt cx="0" cy="0"/>
        </a:xfrm>
      </p:grpSpPr>
      <p:sp>
        <p:nvSpPr>
          <p:cNvPr id="1245" name="Google Shape;1245;p128:notes">
            <a:extLst>
              <a:ext uri="{FF2B5EF4-FFF2-40B4-BE49-F238E27FC236}">
                <a16:creationId xmlns:a16="http://schemas.microsoft.com/office/drawing/2014/main" id="{77CC603E-9E29-6EB9-1D75-57699E79A92C}"/>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46" name="Google Shape;1246;p128:notes">
            <a:extLst>
              <a:ext uri="{FF2B5EF4-FFF2-40B4-BE49-F238E27FC236}">
                <a16:creationId xmlns:a16="http://schemas.microsoft.com/office/drawing/2014/main" id="{2AAE6C4E-1A49-1E09-5865-89167B27F634}"/>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128732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p128: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46" name="Google Shape;1246;p128: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p129: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51" name="Google Shape;1251;p129: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260580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a:extLst>
            <a:ext uri="{FF2B5EF4-FFF2-40B4-BE49-F238E27FC236}">
              <a16:creationId xmlns:a16="http://schemas.microsoft.com/office/drawing/2014/main" id="{828E0C17-AFEF-A8C9-7A92-B965262C482A}"/>
            </a:ext>
          </a:extLst>
        </p:cNvPr>
        <p:cNvGrpSpPr/>
        <p:nvPr/>
      </p:nvGrpSpPr>
      <p:grpSpPr>
        <a:xfrm>
          <a:off x="0" y="0"/>
          <a:ext cx="0" cy="0"/>
          <a:chOff x="0" y="0"/>
          <a:chExt cx="0" cy="0"/>
        </a:xfrm>
      </p:grpSpPr>
      <p:sp>
        <p:nvSpPr>
          <p:cNvPr id="1250" name="Google Shape;1250;p129:notes">
            <a:extLst>
              <a:ext uri="{FF2B5EF4-FFF2-40B4-BE49-F238E27FC236}">
                <a16:creationId xmlns:a16="http://schemas.microsoft.com/office/drawing/2014/main" id="{50509157-6E88-EA3D-0DC0-FA450B6E1751}"/>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51" name="Google Shape;1251;p129:notes">
            <a:extLst>
              <a:ext uri="{FF2B5EF4-FFF2-40B4-BE49-F238E27FC236}">
                <a16:creationId xmlns:a16="http://schemas.microsoft.com/office/drawing/2014/main" id="{31C64875-71AA-A556-8B9B-039EE5521BFB}"/>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63977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a:extLst>
            <a:ext uri="{FF2B5EF4-FFF2-40B4-BE49-F238E27FC236}">
              <a16:creationId xmlns:a16="http://schemas.microsoft.com/office/drawing/2014/main" id="{C6891FEC-33B2-A15F-BC18-465A72DD608E}"/>
            </a:ext>
          </a:extLst>
        </p:cNvPr>
        <p:cNvGrpSpPr/>
        <p:nvPr/>
      </p:nvGrpSpPr>
      <p:grpSpPr>
        <a:xfrm>
          <a:off x="0" y="0"/>
          <a:ext cx="0" cy="0"/>
          <a:chOff x="0" y="0"/>
          <a:chExt cx="0" cy="0"/>
        </a:xfrm>
      </p:grpSpPr>
      <p:sp>
        <p:nvSpPr>
          <p:cNvPr id="1250" name="Google Shape;1250;p129:notes">
            <a:extLst>
              <a:ext uri="{FF2B5EF4-FFF2-40B4-BE49-F238E27FC236}">
                <a16:creationId xmlns:a16="http://schemas.microsoft.com/office/drawing/2014/main" id="{FD8BCE48-E6E3-7A23-814F-C970A87D5B31}"/>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51" name="Google Shape;1251;p129:notes">
            <a:extLst>
              <a:ext uri="{FF2B5EF4-FFF2-40B4-BE49-F238E27FC236}">
                <a16:creationId xmlns:a16="http://schemas.microsoft.com/office/drawing/2014/main" id="{219586B8-0DCF-B5AA-828A-DE7213B016A3}"/>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41954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a:extLst>
            <a:ext uri="{FF2B5EF4-FFF2-40B4-BE49-F238E27FC236}">
              <a16:creationId xmlns:a16="http://schemas.microsoft.com/office/drawing/2014/main" id="{BFA4188B-AC73-B3E8-DD96-2613EAD45E1F}"/>
            </a:ext>
          </a:extLst>
        </p:cNvPr>
        <p:cNvGrpSpPr/>
        <p:nvPr/>
      </p:nvGrpSpPr>
      <p:grpSpPr>
        <a:xfrm>
          <a:off x="0" y="0"/>
          <a:ext cx="0" cy="0"/>
          <a:chOff x="0" y="0"/>
          <a:chExt cx="0" cy="0"/>
        </a:xfrm>
      </p:grpSpPr>
      <p:sp>
        <p:nvSpPr>
          <p:cNvPr id="1250" name="Google Shape;1250;p129:notes">
            <a:extLst>
              <a:ext uri="{FF2B5EF4-FFF2-40B4-BE49-F238E27FC236}">
                <a16:creationId xmlns:a16="http://schemas.microsoft.com/office/drawing/2014/main" id="{BC7EDC6A-AC40-3499-33D1-A4F987518B6A}"/>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51" name="Google Shape;1251;p129:notes">
            <a:extLst>
              <a:ext uri="{FF2B5EF4-FFF2-40B4-BE49-F238E27FC236}">
                <a16:creationId xmlns:a16="http://schemas.microsoft.com/office/drawing/2014/main" id="{EA85E28F-4256-BE34-3E8E-3CE5D05791C4}"/>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29122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a:extLst>
            <a:ext uri="{FF2B5EF4-FFF2-40B4-BE49-F238E27FC236}">
              <a16:creationId xmlns:a16="http://schemas.microsoft.com/office/drawing/2014/main" id="{D98EA1AC-6848-B57E-6125-026A284E96E1}"/>
            </a:ext>
          </a:extLst>
        </p:cNvPr>
        <p:cNvGrpSpPr/>
        <p:nvPr/>
      </p:nvGrpSpPr>
      <p:grpSpPr>
        <a:xfrm>
          <a:off x="0" y="0"/>
          <a:ext cx="0" cy="0"/>
          <a:chOff x="0" y="0"/>
          <a:chExt cx="0" cy="0"/>
        </a:xfrm>
      </p:grpSpPr>
      <p:sp>
        <p:nvSpPr>
          <p:cNvPr id="1250" name="Google Shape;1250;p129:notes">
            <a:extLst>
              <a:ext uri="{FF2B5EF4-FFF2-40B4-BE49-F238E27FC236}">
                <a16:creationId xmlns:a16="http://schemas.microsoft.com/office/drawing/2014/main" id="{C8D803D3-D88E-4D58-060D-8F3FDDE5338E}"/>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51" name="Google Shape;1251;p129:notes">
            <a:extLst>
              <a:ext uri="{FF2B5EF4-FFF2-40B4-BE49-F238E27FC236}">
                <a16:creationId xmlns:a16="http://schemas.microsoft.com/office/drawing/2014/main" id="{B14F6902-6C35-ED36-E99C-128E5C7D9B62}"/>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162924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13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56" name="Google Shape;1256;p13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a:extLst>
            <a:ext uri="{FF2B5EF4-FFF2-40B4-BE49-F238E27FC236}">
              <a16:creationId xmlns:a16="http://schemas.microsoft.com/office/drawing/2014/main" id="{FE3C090A-E2A1-64F4-D11A-F347BD5EA123}"/>
            </a:ext>
          </a:extLst>
        </p:cNvPr>
        <p:cNvGrpSpPr/>
        <p:nvPr/>
      </p:nvGrpSpPr>
      <p:grpSpPr>
        <a:xfrm>
          <a:off x="0" y="0"/>
          <a:ext cx="0" cy="0"/>
          <a:chOff x="0" y="0"/>
          <a:chExt cx="0" cy="0"/>
        </a:xfrm>
      </p:grpSpPr>
      <p:sp>
        <p:nvSpPr>
          <p:cNvPr id="1255" name="Google Shape;1255;p130:notes">
            <a:extLst>
              <a:ext uri="{FF2B5EF4-FFF2-40B4-BE49-F238E27FC236}">
                <a16:creationId xmlns:a16="http://schemas.microsoft.com/office/drawing/2014/main" id="{E05E06F8-06C3-FC2C-178D-3D62C7325BA1}"/>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56" name="Google Shape;1256;p130:notes">
            <a:extLst>
              <a:ext uri="{FF2B5EF4-FFF2-40B4-BE49-F238E27FC236}">
                <a16:creationId xmlns:a16="http://schemas.microsoft.com/office/drawing/2014/main" id="{82267BCF-20DE-A5DA-0C2A-08E355D6D2BE}"/>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497495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Google Shape;1260;p131: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61" name="Google Shape;1261;p131: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9: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44" name="Google Shape;444;p9: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p132: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66" name="Google Shape;1266;p132: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p133: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71" name="Google Shape;1271;p133: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p134: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76" name="Google Shape;1276;p134: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b8e135a456_0_5: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86" name="Google Shape;1286;gb8e135a456_0_5: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p136: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91" name="Google Shape;1291;p136: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a:extLst>
            <a:ext uri="{FF2B5EF4-FFF2-40B4-BE49-F238E27FC236}">
              <a16:creationId xmlns:a16="http://schemas.microsoft.com/office/drawing/2014/main" id="{B45D0EF0-896E-4E3A-7348-72AD5127F494}"/>
            </a:ext>
          </a:extLst>
        </p:cNvPr>
        <p:cNvGrpSpPr/>
        <p:nvPr/>
      </p:nvGrpSpPr>
      <p:grpSpPr>
        <a:xfrm>
          <a:off x="0" y="0"/>
          <a:ext cx="0" cy="0"/>
          <a:chOff x="0" y="0"/>
          <a:chExt cx="0" cy="0"/>
        </a:xfrm>
      </p:grpSpPr>
      <p:sp>
        <p:nvSpPr>
          <p:cNvPr id="1250" name="Google Shape;1250;p129:notes">
            <a:extLst>
              <a:ext uri="{FF2B5EF4-FFF2-40B4-BE49-F238E27FC236}">
                <a16:creationId xmlns:a16="http://schemas.microsoft.com/office/drawing/2014/main" id="{9A48E9E3-1337-A119-BE4A-7DD5212F99DE}"/>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51" name="Google Shape;1251;p129:notes">
            <a:extLst>
              <a:ext uri="{FF2B5EF4-FFF2-40B4-BE49-F238E27FC236}">
                <a16:creationId xmlns:a16="http://schemas.microsoft.com/office/drawing/2014/main" id="{000E56AC-782D-12E2-D97E-69878EE90175}"/>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5326126"/>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a:extLst>
            <a:ext uri="{FF2B5EF4-FFF2-40B4-BE49-F238E27FC236}">
              <a16:creationId xmlns:a16="http://schemas.microsoft.com/office/drawing/2014/main" id="{2D72FAD3-3B8C-A958-CF67-037AD577A29D}"/>
            </a:ext>
          </a:extLst>
        </p:cNvPr>
        <p:cNvGrpSpPr/>
        <p:nvPr/>
      </p:nvGrpSpPr>
      <p:grpSpPr>
        <a:xfrm>
          <a:off x="0" y="0"/>
          <a:ext cx="0" cy="0"/>
          <a:chOff x="0" y="0"/>
          <a:chExt cx="0" cy="0"/>
        </a:xfrm>
      </p:grpSpPr>
      <p:sp>
        <p:nvSpPr>
          <p:cNvPr id="1250" name="Google Shape;1250;p129:notes">
            <a:extLst>
              <a:ext uri="{FF2B5EF4-FFF2-40B4-BE49-F238E27FC236}">
                <a16:creationId xmlns:a16="http://schemas.microsoft.com/office/drawing/2014/main" id="{512DFF8F-A48A-B8E4-A6FA-F86839F45EA5}"/>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51" name="Google Shape;1251;p129:notes">
            <a:extLst>
              <a:ext uri="{FF2B5EF4-FFF2-40B4-BE49-F238E27FC236}">
                <a16:creationId xmlns:a16="http://schemas.microsoft.com/office/drawing/2014/main" id="{EC5FC007-C5B8-2B24-CF7F-6E8AF688C056}"/>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356833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a:extLst>
            <a:ext uri="{FF2B5EF4-FFF2-40B4-BE49-F238E27FC236}">
              <a16:creationId xmlns:a16="http://schemas.microsoft.com/office/drawing/2014/main" id="{9EB5CCCD-887E-35B9-F6BC-9DB0DC7E465A}"/>
            </a:ext>
          </a:extLst>
        </p:cNvPr>
        <p:cNvGrpSpPr/>
        <p:nvPr/>
      </p:nvGrpSpPr>
      <p:grpSpPr>
        <a:xfrm>
          <a:off x="0" y="0"/>
          <a:ext cx="0" cy="0"/>
          <a:chOff x="0" y="0"/>
          <a:chExt cx="0" cy="0"/>
        </a:xfrm>
      </p:grpSpPr>
      <p:sp>
        <p:nvSpPr>
          <p:cNvPr id="1250" name="Google Shape;1250;p129:notes">
            <a:extLst>
              <a:ext uri="{FF2B5EF4-FFF2-40B4-BE49-F238E27FC236}">
                <a16:creationId xmlns:a16="http://schemas.microsoft.com/office/drawing/2014/main" id="{F0F89859-C5EC-C3D9-CFB1-79151F39E840}"/>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51" name="Google Shape;1251;p129:notes">
            <a:extLst>
              <a:ext uri="{FF2B5EF4-FFF2-40B4-BE49-F238E27FC236}">
                <a16:creationId xmlns:a16="http://schemas.microsoft.com/office/drawing/2014/main" id="{B16D03DE-60D6-6E02-0D32-837DCBF8FEC6}"/>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47088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135: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81" name="Google Shape;1281;p135: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p129: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51" name="Google Shape;1251;p129: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49" name="Google Shape;449;p1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p137: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96" name="Google Shape;1296;p137: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138: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01" name="Google Shape;1301;p138: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117: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96" name="Google Shape;1196;p117: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118: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01" name="Google Shape;1201;p118: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118: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01" name="Google Shape;1201;p118: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039130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119: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Time permitting, show Don Stanley video:  </a:t>
            </a:r>
            <a:r>
              <a:rPr lang="en-US" u="sng">
                <a:solidFill>
                  <a:schemeClr val="hlink"/>
                </a:solidFill>
                <a:hlinkClick r:id="rId3"/>
              </a:rPr>
              <a:t>https://www.facebook.com/don.stanley2/videos/10224333164307386/</a:t>
            </a:r>
            <a:endParaRPr/>
          </a:p>
        </p:txBody>
      </p:sp>
      <p:sp>
        <p:nvSpPr>
          <p:cNvPr id="1206" name="Google Shape;1206;p119: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119: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Time permitting, show Don Stanley video:  </a:t>
            </a:r>
            <a:r>
              <a:rPr lang="en-US" u="sng" dirty="0">
                <a:solidFill>
                  <a:schemeClr val="hlink"/>
                </a:solidFill>
                <a:hlinkClick r:id="rId3"/>
              </a:rPr>
              <a:t>https://www.facebook.com/don.stanley2/videos/10224333164307386/</a:t>
            </a:r>
            <a:endParaRPr dirty="0"/>
          </a:p>
        </p:txBody>
      </p:sp>
      <p:sp>
        <p:nvSpPr>
          <p:cNvPr id="1206" name="Google Shape;1206;p119: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50594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12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11" name="Google Shape;1211;p12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12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11" name="Google Shape;1211;p12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373531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12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11" name="Google Shape;1211;p12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447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1: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54" name="Google Shape;454;p11: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12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11" name="Google Shape;1211;p12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964515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12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11" name="Google Shape;1211;p12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790350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12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11" name="Google Shape;1211;p12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462133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12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11" name="Google Shape;1211;p12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46028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12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11" name="Google Shape;1211;p12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224937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12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11" name="Google Shape;1211;p12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318296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12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11" name="Google Shape;1211;p12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018762"/>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a:extLst>
            <a:ext uri="{FF2B5EF4-FFF2-40B4-BE49-F238E27FC236}">
              <a16:creationId xmlns:a16="http://schemas.microsoft.com/office/drawing/2014/main" id="{5413C789-8B6B-40EE-1541-14D8537A0461}"/>
            </a:ext>
          </a:extLst>
        </p:cNvPr>
        <p:cNvGrpSpPr/>
        <p:nvPr/>
      </p:nvGrpSpPr>
      <p:grpSpPr>
        <a:xfrm>
          <a:off x="0" y="0"/>
          <a:ext cx="0" cy="0"/>
          <a:chOff x="0" y="0"/>
          <a:chExt cx="0" cy="0"/>
        </a:xfrm>
      </p:grpSpPr>
      <p:sp>
        <p:nvSpPr>
          <p:cNvPr id="1210" name="Google Shape;1210;p120:notes">
            <a:extLst>
              <a:ext uri="{FF2B5EF4-FFF2-40B4-BE49-F238E27FC236}">
                <a16:creationId xmlns:a16="http://schemas.microsoft.com/office/drawing/2014/main" id="{F9DE6EC7-E5AC-F7D4-A08F-53074976A4D8}"/>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11" name="Google Shape;1211;p120:notes">
            <a:extLst>
              <a:ext uri="{FF2B5EF4-FFF2-40B4-BE49-F238E27FC236}">
                <a16:creationId xmlns:a16="http://schemas.microsoft.com/office/drawing/2014/main" id="{17328C58-CCA4-D52B-C1D5-7CFE9C68C824}"/>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0619999"/>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a:extLst>
            <a:ext uri="{FF2B5EF4-FFF2-40B4-BE49-F238E27FC236}">
              <a16:creationId xmlns:a16="http://schemas.microsoft.com/office/drawing/2014/main" id="{2370EDF1-5FF0-B8EC-B6DF-115C063D298F}"/>
            </a:ext>
          </a:extLst>
        </p:cNvPr>
        <p:cNvGrpSpPr/>
        <p:nvPr/>
      </p:nvGrpSpPr>
      <p:grpSpPr>
        <a:xfrm>
          <a:off x="0" y="0"/>
          <a:ext cx="0" cy="0"/>
          <a:chOff x="0" y="0"/>
          <a:chExt cx="0" cy="0"/>
        </a:xfrm>
      </p:grpSpPr>
      <p:sp>
        <p:nvSpPr>
          <p:cNvPr id="1210" name="Google Shape;1210;p120:notes">
            <a:extLst>
              <a:ext uri="{FF2B5EF4-FFF2-40B4-BE49-F238E27FC236}">
                <a16:creationId xmlns:a16="http://schemas.microsoft.com/office/drawing/2014/main" id="{04A88642-EEA3-1665-145C-569401D835E4}"/>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11" name="Google Shape;1211;p120:notes">
            <a:extLst>
              <a:ext uri="{FF2B5EF4-FFF2-40B4-BE49-F238E27FC236}">
                <a16:creationId xmlns:a16="http://schemas.microsoft.com/office/drawing/2014/main" id="{C9C0D2AB-9874-F458-2D48-07E1A0F0C6F8}"/>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139057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a:extLst>
            <a:ext uri="{FF2B5EF4-FFF2-40B4-BE49-F238E27FC236}">
              <a16:creationId xmlns:a16="http://schemas.microsoft.com/office/drawing/2014/main" id="{33D754FF-C833-32AD-6B4E-CD88BCAAEE62}"/>
            </a:ext>
          </a:extLst>
        </p:cNvPr>
        <p:cNvGrpSpPr/>
        <p:nvPr/>
      </p:nvGrpSpPr>
      <p:grpSpPr>
        <a:xfrm>
          <a:off x="0" y="0"/>
          <a:ext cx="0" cy="0"/>
          <a:chOff x="0" y="0"/>
          <a:chExt cx="0" cy="0"/>
        </a:xfrm>
      </p:grpSpPr>
      <p:sp>
        <p:nvSpPr>
          <p:cNvPr id="1245" name="Google Shape;1245;p128:notes">
            <a:extLst>
              <a:ext uri="{FF2B5EF4-FFF2-40B4-BE49-F238E27FC236}">
                <a16:creationId xmlns:a16="http://schemas.microsoft.com/office/drawing/2014/main" id="{ED278D49-44E7-00D6-BC0F-ECBC5DF0C37B}"/>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46" name="Google Shape;1246;p128:notes">
            <a:extLst>
              <a:ext uri="{FF2B5EF4-FFF2-40B4-BE49-F238E27FC236}">
                <a16:creationId xmlns:a16="http://schemas.microsoft.com/office/drawing/2014/main" id="{175DF2AC-9B09-52B5-6540-223547EA1112}"/>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0891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a:extLst>
            <a:ext uri="{FF2B5EF4-FFF2-40B4-BE49-F238E27FC236}">
              <a16:creationId xmlns:a16="http://schemas.microsoft.com/office/drawing/2014/main" id="{949C4375-F6C4-904C-EE4B-C7270C827BAD}"/>
            </a:ext>
          </a:extLst>
        </p:cNvPr>
        <p:cNvGrpSpPr/>
        <p:nvPr/>
      </p:nvGrpSpPr>
      <p:grpSpPr>
        <a:xfrm>
          <a:off x="0" y="0"/>
          <a:ext cx="0" cy="0"/>
          <a:chOff x="0" y="0"/>
          <a:chExt cx="0" cy="0"/>
        </a:xfrm>
      </p:grpSpPr>
      <p:sp>
        <p:nvSpPr>
          <p:cNvPr id="400" name="Google Shape;400;p1:notes">
            <a:extLst>
              <a:ext uri="{FF2B5EF4-FFF2-40B4-BE49-F238E27FC236}">
                <a16:creationId xmlns:a16="http://schemas.microsoft.com/office/drawing/2014/main" id="{B05DE423-B041-DDE7-C5E5-0E0A504D4DC6}"/>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01" name="Google Shape;401;p1:notes">
            <a:extLst>
              <a:ext uri="{FF2B5EF4-FFF2-40B4-BE49-F238E27FC236}">
                <a16:creationId xmlns:a16="http://schemas.microsoft.com/office/drawing/2014/main" id="{804071C4-C15C-9B82-2792-7A86C6F0F3F7}"/>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3181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a:extLst>
            <a:ext uri="{FF2B5EF4-FFF2-40B4-BE49-F238E27FC236}">
              <a16:creationId xmlns:a16="http://schemas.microsoft.com/office/drawing/2014/main" id="{F68E9952-EB9E-2DE5-342A-937BF97B27F1}"/>
            </a:ext>
          </a:extLst>
        </p:cNvPr>
        <p:cNvGrpSpPr/>
        <p:nvPr/>
      </p:nvGrpSpPr>
      <p:grpSpPr>
        <a:xfrm>
          <a:off x="0" y="0"/>
          <a:ext cx="0" cy="0"/>
          <a:chOff x="0" y="0"/>
          <a:chExt cx="0" cy="0"/>
        </a:xfrm>
      </p:grpSpPr>
      <p:sp>
        <p:nvSpPr>
          <p:cNvPr id="413" name="Google Shape;413;p3:notes">
            <a:extLst>
              <a:ext uri="{FF2B5EF4-FFF2-40B4-BE49-F238E27FC236}">
                <a16:creationId xmlns:a16="http://schemas.microsoft.com/office/drawing/2014/main" id="{3C4B0D74-DEEA-D38E-46CF-1A57C1956C76}"/>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14" name="Google Shape;414;p3:notes">
            <a:extLst>
              <a:ext uri="{FF2B5EF4-FFF2-40B4-BE49-F238E27FC236}">
                <a16:creationId xmlns:a16="http://schemas.microsoft.com/office/drawing/2014/main" id="{1740A8F7-04DA-47DE-4917-702B4196B5B9}"/>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7817372"/>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a:extLst>
            <a:ext uri="{FF2B5EF4-FFF2-40B4-BE49-F238E27FC236}">
              <a16:creationId xmlns:a16="http://schemas.microsoft.com/office/drawing/2014/main" id="{A825DF17-0F61-B4CA-F9CE-B69EDD84ECCC}"/>
            </a:ext>
          </a:extLst>
        </p:cNvPr>
        <p:cNvGrpSpPr/>
        <p:nvPr/>
      </p:nvGrpSpPr>
      <p:grpSpPr>
        <a:xfrm>
          <a:off x="0" y="0"/>
          <a:ext cx="0" cy="0"/>
          <a:chOff x="0" y="0"/>
          <a:chExt cx="0" cy="0"/>
        </a:xfrm>
      </p:grpSpPr>
      <p:sp>
        <p:nvSpPr>
          <p:cNvPr id="1245" name="Google Shape;1245;p128:notes">
            <a:extLst>
              <a:ext uri="{FF2B5EF4-FFF2-40B4-BE49-F238E27FC236}">
                <a16:creationId xmlns:a16="http://schemas.microsoft.com/office/drawing/2014/main" id="{2EA7666A-FEBA-31F4-B2A1-AA7B3BC42033}"/>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46" name="Google Shape;1246;p128:notes">
            <a:extLst>
              <a:ext uri="{FF2B5EF4-FFF2-40B4-BE49-F238E27FC236}">
                <a16:creationId xmlns:a16="http://schemas.microsoft.com/office/drawing/2014/main" id="{35CCB9F2-BB3D-11F0-31EC-F0031364FD47}"/>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2643896"/>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p139: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06" name="Google Shape;1306;p139:notes"/>
          <p:cNvSpPr>
            <a:spLocks noGrp="1" noRot="1" noChangeAspect="1"/>
          </p:cNvSpPr>
          <p:nvPr>
            <p:ph type="sldImg" idx="2"/>
          </p:nvPr>
        </p:nvSpPr>
        <p:spPr>
          <a:xfrm>
            <a:off x="533520" y="764280"/>
            <a:ext cx="6704640" cy="37713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2: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59" name="Google Shape;459;p12: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3: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64" name="Google Shape;464;p13: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4:notes"/>
          <p:cNvSpPr>
            <a:spLocks noGrp="1" noRot="1" noChangeAspect="1"/>
          </p:cNvSpPr>
          <p:nvPr>
            <p:ph type="sldImg" idx="2"/>
          </p:nvPr>
        </p:nvSpPr>
        <p:spPr>
          <a:xfrm>
            <a:off x="1182688" y="698500"/>
            <a:ext cx="4643437" cy="34829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9" name="Google Shape;469;p14:notes"/>
          <p:cNvSpPr txBox="1">
            <a:spLocks noGrp="1"/>
          </p:cNvSpPr>
          <p:nvPr>
            <p:ph type="body" idx="1"/>
          </p:nvPr>
        </p:nvSpPr>
        <p:spPr>
          <a:xfrm>
            <a:off x="700200" y="4414680"/>
            <a:ext cx="5608800" cy="4181760"/>
          </a:xfrm>
          <a:prstGeom prst="rect">
            <a:avLst/>
          </a:prstGeom>
          <a:noFill/>
          <a:ln>
            <a:noFill/>
          </a:ln>
        </p:spPr>
        <p:txBody>
          <a:bodyPr spcFirstLastPara="1" wrap="square" lIns="93225" tIns="46425" rIns="93225" bIns="46425"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470" name="Google Shape;470;p14:notes"/>
          <p:cNvSpPr/>
          <p:nvPr/>
        </p:nvSpPr>
        <p:spPr>
          <a:xfrm>
            <a:off x="3970440" y="8829720"/>
            <a:ext cx="3036960" cy="463680"/>
          </a:xfrm>
          <a:prstGeom prst="rect">
            <a:avLst/>
          </a:prstGeom>
          <a:noFill/>
          <a:ln>
            <a:noFill/>
          </a:ln>
        </p:spPr>
        <p:txBody>
          <a:bodyPr spcFirstLastPara="1" wrap="square" lIns="93225" tIns="46425" rIns="93225" bIns="46425" anchor="b" anchorCtr="0">
            <a:noAutofit/>
          </a:bodyPr>
          <a:lstStyle/>
          <a:p>
            <a:pPr marL="0" marR="0" lvl="0" indent="0" algn="r" rtl="0">
              <a:lnSpc>
                <a:spcPct val="100000"/>
              </a:lnSpc>
              <a:spcBef>
                <a:spcPts val="0"/>
              </a:spcBef>
              <a:spcAft>
                <a:spcPts val="0"/>
              </a:spcAft>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None/>
              </a:pPr>
              <a:t>23</a:t>
            </a:fld>
            <a:endParaRPr sz="1400" b="0" i="0" u="none" strike="noStrike" cap="none">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5: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76" name="Google Shape;476;p15: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6: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481" name="Google Shape;481;p16: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7: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86" name="Google Shape;486;p17: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8: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91" name="Google Shape;491;p18: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a:extLst>
            <a:ext uri="{FF2B5EF4-FFF2-40B4-BE49-F238E27FC236}">
              <a16:creationId xmlns:a16="http://schemas.microsoft.com/office/drawing/2014/main" id="{66C4E75C-5EFB-AEB4-EBEB-9C20C09887F9}"/>
            </a:ext>
          </a:extLst>
        </p:cNvPr>
        <p:cNvGrpSpPr/>
        <p:nvPr/>
      </p:nvGrpSpPr>
      <p:grpSpPr>
        <a:xfrm>
          <a:off x="0" y="0"/>
          <a:ext cx="0" cy="0"/>
          <a:chOff x="0" y="0"/>
          <a:chExt cx="0" cy="0"/>
        </a:xfrm>
      </p:grpSpPr>
      <p:sp>
        <p:nvSpPr>
          <p:cNvPr id="413" name="Google Shape;413;p3:notes">
            <a:extLst>
              <a:ext uri="{FF2B5EF4-FFF2-40B4-BE49-F238E27FC236}">
                <a16:creationId xmlns:a16="http://schemas.microsoft.com/office/drawing/2014/main" id="{52BB5D1F-0B5E-B66F-7B78-0ACF2F84AEBB}"/>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14" name="Google Shape;414;p3:notes">
            <a:extLst>
              <a:ext uri="{FF2B5EF4-FFF2-40B4-BE49-F238E27FC236}">
                <a16:creationId xmlns:a16="http://schemas.microsoft.com/office/drawing/2014/main" id="{1F137AC8-F93F-1AFB-D096-3B4468C7FE76}"/>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0531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9: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96" name="Google Shape;496;p19: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07" name="Google Shape;407;p2: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b751ad6694_1_7: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02" name="Google Shape;502;gb751ad6694_1_7: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b40f5811c0_0_8: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09" name="Google Shape;509;gb40f5811c0_0_8: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2: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516" name="Google Shape;516;p22: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3: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The only time band will not serve to band at the beginning of the game is when a TF between games has resulted in awarding a point to the non-offending team.  e.g. Team 1 is serving first in the 2nd game. They committed a TF between games 1 and 2, so Team 2 starts the game with a score of 1 and will hopefully line up appropriately.</a:t>
            </a:r>
            <a:endParaRPr/>
          </a:p>
        </p:txBody>
      </p:sp>
      <p:sp>
        <p:nvSpPr>
          <p:cNvPr id="521" name="Google Shape;521;p23: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a:extLst>
            <a:ext uri="{FF2B5EF4-FFF2-40B4-BE49-F238E27FC236}">
              <a16:creationId xmlns:a16="http://schemas.microsoft.com/office/drawing/2014/main" id="{D81FDC70-72A1-4A6F-BCF4-9DC43E8F18E8}"/>
            </a:ext>
          </a:extLst>
        </p:cNvPr>
        <p:cNvGrpSpPr/>
        <p:nvPr/>
      </p:nvGrpSpPr>
      <p:grpSpPr>
        <a:xfrm>
          <a:off x="0" y="0"/>
          <a:ext cx="0" cy="0"/>
          <a:chOff x="0" y="0"/>
          <a:chExt cx="0" cy="0"/>
        </a:xfrm>
      </p:grpSpPr>
      <p:sp>
        <p:nvSpPr>
          <p:cNvPr id="520" name="Google Shape;520;p23:notes">
            <a:extLst>
              <a:ext uri="{FF2B5EF4-FFF2-40B4-BE49-F238E27FC236}">
                <a16:creationId xmlns:a16="http://schemas.microsoft.com/office/drawing/2014/main" id="{A52AC509-0576-6E39-F933-E23D9234F009}"/>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The only time band will not serve to band at the beginning of the game is when a TF between games has resulted in awarding a point to the non-offending team.  e.g. Team 1 is serving first in the 2nd game. They committed a TF between games 1 and 2, so Team 2 starts the game with a score of 1 and will hopefully line up appropriately.</a:t>
            </a:r>
            <a:endParaRPr/>
          </a:p>
        </p:txBody>
      </p:sp>
      <p:sp>
        <p:nvSpPr>
          <p:cNvPr id="521" name="Google Shape;521;p23:notes">
            <a:extLst>
              <a:ext uri="{FF2B5EF4-FFF2-40B4-BE49-F238E27FC236}">
                <a16:creationId xmlns:a16="http://schemas.microsoft.com/office/drawing/2014/main" id="{AC753C86-FF13-C2EE-2941-FBEF8074D32E}"/>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3341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a:extLst>
            <a:ext uri="{FF2B5EF4-FFF2-40B4-BE49-F238E27FC236}">
              <a16:creationId xmlns:a16="http://schemas.microsoft.com/office/drawing/2014/main" id="{9E02F961-1A38-4A87-DE90-6A61AC708416}"/>
            </a:ext>
          </a:extLst>
        </p:cNvPr>
        <p:cNvGrpSpPr/>
        <p:nvPr/>
      </p:nvGrpSpPr>
      <p:grpSpPr>
        <a:xfrm>
          <a:off x="0" y="0"/>
          <a:ext cx="0" cy="0"/>
          <a:chOff x="0" y="0"/>
          <a:chExt cx="0" cy="0"/>
        </a:xfrm>
      </p:grpSpPr>
      <p:sp>
        <p:nvSpPr>
          <p:cNvPr id="520" name="Google Shape;520;p23:notes">
            <a:extLst>
              <a:ext uri="{FF2B5EF4-FFF2-40B4-BE49-F238E27FC236}">
                <a16:creationId xmlns:a16="http://schemas.microsoft.com/office/drawing/2014/main" id="{833D6A8C-CD02-0623-B12B-3F6CFD9540B2}"/>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The only time band will not serve to band at the beginning of the game is when a TF between games has resulted in awarding a point to the non-offending team.  e.g. Team 1 is serving first in the 2nd game. They committed a TF between games 1 and 2, so Team 2 starts the game with a score of 1 and will hopefully line up appropriately.</a:t>
            </a:r>
            <a:endParaRPr/>
          </a:p>
        </p:txBody>
      </p:sp>
      <p:sp>
        <p:nvSpPr>
          <p:cNvPr id="521" name="Google Shape;521;p23:notes">
            <a:extLst>
              <a:ext uri="{FF2B5EF4-FFF2-40B4-BE49-F238E27FC236}">
                <a16:creationId xmlns:a16="http://schemas.microsoft.com/office/drawing/2014/main" id="{EEB41298-E726-3ABC-76C5-5A7DDC672F51}"/>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7695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4: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26" name="Google Shape;526;p24: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5:notes"/>
          <p:cNvSpPr>
            <a:spLocks noGrp="1" noRot="1" noChangeAspect="1"/>
          </p:cNvSpPr>
          <p:nvPr>
            <p:ph type="sldImg" idx="2"/>
          </p:nvPr>
        </p:nvSpPr>
        <p:spPr>
          <a:xfrm>
            <a:off x="1182688" y="698500"/>
            <a:ext cx="4643437" cy="34829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2" name="Google Shape;532;p25:notes"/>
          <p:cNvSpPr txBox="1">
            <a:spLocks noGrp="1"/>
          </p:cNvSpPr>
          <p:nvPr>
            <p:ph type="body" idx="1"/>
          </p:nvPr>
        </p:nvSpPr>
        <p:spPr>
          <a:xfrm>
            <a:off x="700200" y="4414680"/>
            <a:ext cx="5608800" cy="4181760"/>
          </a:xfrm>
          <a:prstGeom prst="rect">
            <a:avLst/>
          </a:prstGeom>
          <a:noFill/>
          <a:ln>
            <a:noFill/>
          </a:ln>
        </p:spPr>
        <p:txBody>
          <a:bodyPr spcFirstLastPara="1" wrap="square" lIns="93225" tIns="46425" rIns="93225" bIns="46425"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533" name="Google Shape;533;p25:notes"/>
          <p:cNvSpPr/>
          <p:nvPr/>
        </p:nvSpPr>
        <p:spPr>
          <a:xfrm>
            <a:off x="3970440" y="8829720"/>
            <a:ext cx="3036960" cy="463680"/>
          </a:xfrm>
          <a:prstGeom prst="rect">
            <a:avLst/>
          </a:prstGeom>
          <a:noFill/>
          <a:ln>
            <a:noFill/>
          </a:ln>
        </p:spPr>
        <p:txBody>
          <a:bodyPr spcFirstLastPara="1" wrap="square" lIns="93225" tIns="46425" rIns="93225" bIns="46425" anchor="b" anchorCtr="0">
            <a:noAutofit/>
          </a:bodyPr>
          <a:lstStyle/>
          <a:p>
            <a:pPr marL="0" marR="0" lvl="0" indent="0" algn="r" rtl="0">
              <a:lnSpc>
                <a:spcPct val="100000"/>
              </a:lnSpc>
              <a:spcBef>
                <a:spcPts val="0"/>
              </a:spcBef>
              <a:spcAft>
                <a:spcPts val="0"/>
              </a:spcAft>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None/>
              </a:pPr>
              <a:t>37</a:t>
            </a:fld>
            <a:endParaRPr sz="1400" b="0" i="0" u="none" strike="noStrike" cap="none">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6: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39" name="Google Shape;539;p26: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7:notes"/>
          <p:cNvSpPr>
            <a:spLocks noGrp="1" noRot="1" noChangeAspect="1"/>
          </p:cNvSpPr>
          <p:nvPr>
            <p:ph type="sldImg" idx="2"/>
          </p:nvPr>
        </p:nvSpPr>
        <p:spPr>
          <a:xfrm>
            <a:off x="1182688" y="698500"/>
            <a:ext cx="4643437" cy="34829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4" name="Google Shape;544;p27:notes"/>
          <p:cNvSpPr txBox="1">
            <a:spLocks noGrp="1"/>
          </p:cNvSpPr>
          <p:nvPr>
            <p:ph type="body" idx="1"/>
          </p:nvPr>
        </p:nvSpPr>
        <p:spPr>
          <a:xfrm>
            <a:off x="700200" y="4414680"/>
            <a:ext cx="5608800" cy="4181760"/>
          </a:xfrm>
          <a:prstGeom prst="rect">
            <a:avLst/>
          </a:prstGeom>
          <a:noFill/>
          <a:ln>
            <a:noFill/>
          </a:ln>
        </p:spPr>
        <p:txBody>
          <a:bodyPr spcFirstLastPara="1" wrap="square" lIns="93225" tIns="46425" rIns="93225" bIns="46425" anchor="t" anchorCtr="0">
            <a:noAutofit/>
          </a:bodyPr>
          <a:lstStyle/>
          <a:p>
            <a:pPr marL="216000" lvl="0" indent="-215280" algn="l" rtl="0">
              <a:lnSpc>
                <a:spcPct val="100000"/>
              </a:lnSpc>
              <a:spcBef>
                <a:spcPts val="0"/>
              </a:spcBef>
              <a:spcAft>
                <a:spcPts val="0"/>
              </a:spcAft>
              <a:buNone/>
            </a:pPr>
            <a:endParaRPr sz="1200" b="0" strike="noStrike">
              <a:latin typeface="Arial"/>
              <a:ea typeface="Arial"/>
              <a:cs typeface="Arial"/>
              <a:sym typeface="Arial"/>
            </a:endParaRPr>
          </a:p>
        </p:txBody>
      </p:sp>
      <p:sp>
        <p:nvSpPr>
          <p:cNvPr id="545" name="Google Shape;545;p27:notes"/>
          <p:cNvSpPr/>
          <p:nvPr/>
        </p:nvSpPr>
        <p:spPr>
          <a:xfrm>
            <a:off x="3970440" y="8829720"/>
            <a:ext cx="3036960" cy="463680"/>
          </a:xfrm>
          <a:prstGeom prst="rect">
            <a:avLst/>
          </a:prstGeom>
          <a:noFill/>
          <a:ln>
            <a:noFill/>
          </a:ln>
        </p:spPr>
        <p:txBody>
          <a:bodyPr spcFirstLastPara="1" wrap="square" lIns="93225" tIns="46425" rIns="93225" bIns="46425" anchor="b" anchorCtr="0">
            <a:noAutofit/>
          </a:bodyPr>
          <a:lstStyle/>
          <a:p>
            <a:pPr marL="0" marR="0" lvl="0" indent="0" algn="r" rtl="0">
              <a:lnSpc>
                <a:spcPct val="100000"/>
              </a:lnSpc>
              <a:spcBef>
                <a:spcPts val="0"/>
              </a:spcBef>
              <a:spcAft>
                <a:spcPts val="0"/>
              </a:spcAft>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None/>
              </a:pPr>
              <a:t>39</a:t>
            </a:fld>
            <a:endParaRPr sz="1400" b="0" i="0" u="none" strike="noStrike" cap="non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14" name="Google Shape;414;p3: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7:notes"/>
          <p:cNvSpPr>
            <a:spLocks noGrp="1" noRot="1" noChangeAspect="1"/>
          </p:cNvSpPr>
          <p:nvPr>
            <p:ph type="sldImg" idx="2"/>
          </p:nvPr>
        </p:nvSpPr>
        <p:spPr>
          <a:xfrm>
            <a:off x="1182688" y="698500"/>
            <a:ext cx="4643437" cy="34829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4" name="Google Shape;544;p27:notes"/>
          <p:cNvSpPr txBox="1">
            <a:spLocks noGrp="1"/>
          </p:cNvSpPr>
          <p:nvPr>
            <p:ph type="body" idx="1"/>
          </p:nvPr>
        </p:nvSpPr>
        <p:spPr>
          <a:xfrm>
            <a:off x="700200" y="4414680"/>
            <a:ext cx="5608800" cy="4181760"/>
          </a:xfrm>
          <a:prstGeom prst="rect">
            <a:avLst/>
          </a:prstGeom>
          <a:noFill/>
          <a:ln>
            <a:noFill/>
          </a:ln>
        </p:spPr>
        <p:txBody>
          <a:bodyPr spcFirstLastPara="1" wrap="square" lIns="93225" tIns="46425" rIns="93225" bIns="46425" anchor="t" anchorCtr="0">
            <a:noAutofit/>
          </a:bodyPr>
          <a:lstStyle/>
          <a:p>
            <a:pPr marL="216000" lvl="0" indent="-215280" algn="l" rtl="0">
              <a:lnSpc>
                <a:spcPct val="100000"/>
              </a:lnSpc>
              <a:spcBef>
                <a:spcPts val="0"/>
              </a:spcBef>
              <a:spcAft>
                <a:spcPts val="0"/>
              </a:spcAft>
              <a:buNone/>
            </a:pPr>
            <a:endParaRPr sz="1200" b="0" strike="noStrike">
              <a:latin typeface="Arial"/>
              <a:ea typeface="Arial"/>
              <a:cs typeface="Arial"/>
              <a:sym typeface="Arial"/>
            </a:endParaRPr>
          </a:p>
        </p:txBody>
      </p:sp>
      <p:sp>
        <p:nvSpPr>
          <p:cNvPr id="545" name="Google Shape;545;p27:notes"/>
          <p:cNvSpPr/>
          <p:nvPr/>
        </p:nvSpPr>
        <p:spPr>
          <a:xfrm>
            <a:off x="3970440" y="8829720"/>
            <a:ext cx="3036960" cy="463680"/>
          </a:xfrm>
          <a:prstGeom prst="rect">
            <a:avLst/>
          </a:prstGeom>
          <a:noFill/>
          <a:ln>
            <a:noFill/>
          </a:ln>
        </p:spPr>
        <p:txBody>
          <a:bodyPr spcFirstLastPara="1" wrap="square" lIns="93225" tIns="46425" rIns="93225" bIns="46425" anchor="b" anchorCtr="0">
            <a:noAutofit/>
          </a:bodyPr>
          <a:lstStyle/>
          <a:p>
            <a:pPr marL="0" marR="0" lvl="0" indent="0" algn="r" rtl="0">
              <a:lnSpc>
                <a:spcPct val="100000"/>
              </a:lnSpc>
              <a:spcBef>
                <a:spcPts val="0"/>
              </a:spcBef>
              <a:spcAft>
                <a:spcPts val="0"/>
              </a:spcAft>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None/>
              </a:pPr>
              <a:t>40</a:t>
            </a:fld>
            <a:endParaRPr sz="1400" b="0" i="0" u="none" strike="noStrike" cap="none">
              <a:latin typeface="Arial"/>
              <a:ea typeface="Arial"/>
              <a:cs typeface="Arial"/>
              <a:sym typeface="Arial"/>
            </a:endParaRPr>
          </a:p>
        </p:txBody>
      </p:sp>
    </p:spTree>
    <p:extLst>
      <p:ext uri="{BB962C8B-B14F-4D97-AF65-F5344CB8AC3E}">
        <p14:creationId xmlns:p14="http://schemas.microsoft.com/office/powerpoint/2010/main" val="429360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b95ad13d75_0_20:notes"/>
          <p:cNvSpPr>
            <a:spLocks noGrp="1" noRot="1" noChangeAspect="1"/>
          </p:cNvSpPr>
          <p:nvPr>
            <p:ph type="sldImg" idx="2"/>
          </p:nvPr>
        </p:nvSpPr>
        <p:spPr>
          <a:xfrm>
            <a:off x="1182688" y="698500"/>
            <a:ext cx="4643437" cy="34829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0" name="Google Shape;550;gb95ad13d75_0_20:notes"/>
          <p:cNvSpPr txBox="1">
            <a:spLocks noGrp="1"/>
          </p:cNvSpPr>
          <p:nvPr>
            <p:ph type="body" idx="1"/>
          </p:nvPr>
        </p:nvSpPr>
        <p:spPr>
          <a:xfrm>
            <a:off x="700200" y="4414680"/>
            <a:ext cx="5608800" cy="4181700"/>
          </a:xfrm>
          <a:prstGeom prst="rect">
            <a:avLst/>
          </a:prstGeom>
          <a:noFill/>
          <a:ln>
            <a:noFill/>
          </a:ln>
        </p:spPr>
        <p:txBody>
          <a:bodyPr spcFirstLastPara="1" wrap="square" lIns="93225" tIns="46425" rIns="93225" bIns="46425" anchor="t" anchorCtr="0">
            <a:noAutofit/>
          </a:bodyPr>
          <a:lstStyle/>
          <a:p>
            <a:pPr marL="216000" lvl="0" indent="-215280" algn="l" rtl="0">
              <a:lnSpc>
                <a:spcPct val="100000"/>
              </a:lnSpc>
              <a:spcBef>
                <a:spcPts val="0"/>
              </a:spcBef>
              <a:spcAft>
                <a:spcPts val="0"/>
              </a:spcAft>
              <a:buNone/>
            </a:pPr>
            <a:endParaRPr sz="1200" b="0" strike="noStrike">
              <a:latin typeface="Arial"/>
              <a:ea typeface="Arial"/>
              <a:cs typeface="Arial"/>
              <a:sym typeface="Arial"/>
            </a:endParaRPr>
          </a:p>
        </p:txBody>
      </p:sp>
      <p:sp>
        <p:nvSpPr>
          <p:cNvPr id="551" name="Google Shape;551;gb95ad13d75_0_20:notes"/>
          <p:cNvSpPr/>
          <p:nvPr/>
        </p:nvSpPr>
        <p:spPr>
          <a:xfrm>
            <a:off x="3970440" y="8829720"/>
            <a:ext cx="3036900" cy="463800"/>
          </a:xfrm>
          <a:prstGeom prst="rect">
            <a:avLst/>
          </a:prstGeom>
          <a:noFill/>
          <a:ln>
            <a:noFill/>
          </a:ln>
        </p:spPr>
        <p:txBody>
          <a:bodyPr spcFirstLastPara="1" wrap="square" lIns="93225" tIns="46425" rIns="93225" bIns="46425" anchor="b" anchorCtr="0">
            <a:noAutofit/>
          </a:bodyPr>
          <a:lstStyle/>
          <a:p>
            <a:pPr marL="0" marR="0" lvl="0" indent="0" algn="r" rtl="0">
              <a:lnSpc>
                <a:spcPct val="100000"/>
              </a:lnSpc>
              <a:spcBef>
                <a:spcPts val="0"/>
              </a:spcBef>
              <a:spcAft>
                <a:spcPts val="0"/>
              </a:spcAft>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None/>
              </a:pPr>
              <a:t>41</a:t>
            </a:fld>
            <a:endParaRPr sz="1400" b="0" i="0" u="none" strike="noStrike" cap="none">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8: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56" name="Google Shape;556;p28: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29: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61" name="Google Shape;561;p29: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3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66" name="Google Shape;566;p3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1: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71" name="Google Shape;571;p31: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2: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76" name="Google Shape;576;p32: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33: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81" name="Google Shape;581;p33: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4: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86" name="Google Shape;586;p34: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35: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91" name="Google Shape;591;p35: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notes"/>
          <p:cNvSpPr txBox="1">
            <a:spLocks noGrp="1"/>
          </p:cNvSpPr>
          <p:nvPr>
            <p:ph type="body" idx="1"/>
          </p:nvPr>
        </p:nvSpPr>
        <p:spPr>
          <a:xfrm>
            <a:off x="777240" y="4777560"/>
            <a:ext cx="6216840" cy="4525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1800" b="0" strike="noStrike">
                <a:solidFill>
                  <a:srgbClr val="000000"/>
                </a:solidFill>
                <a:latin typeface="Arial"/>
                <a:ea typeface="Arial"/>
                <a:cs typeface="Arial"/>
                <a:sym typeface="Arial"/>
              </a:rPr>
              <a:t>Red = 2021 Rule Change in Sections 1. - 3.</a:t>
            </a:r>
            <a:endParaRPr sz="1800" b="0" strike="noStrike">
              <a:latin typeface="Arial"/>
              <a:ea typeface="Arial"/>
              <a:cs typeface="Arial"/>
              <a:sym typeface="Arial"/>
            </a:endParaRPr>
          </a:p>
          <a:p>
            <a:pPr marL="0" lvl="0" indent="0" algn="l" rtl="0">
              <a:lnSpc>
                <a:spcPct val="100000"/>
              </a:lnSpc>
              <a:spcBef>
                <a:spcPts val="0"/>
              </a:spcBef>
              <a:spcAft>
                <a:spcPts val="0"/>
              </a:spcAft>
              <a:buNone/>
            </a:pPr>
            <a:r>
              <a:rPr lang="en-US" sz="1800" b="0" strike="noStrike">
                <a:solidFill>
                  <a:srgbClr val="000000"/>
                </a:solidFill>
                <a:latin typeface="Arial"/>
                <a:ea typeface="Arial"/>
                <a:cs typeface="Arial"/>
                <a:sym typeface="Arial"/>
              </a:rPr>
              <a:t>Use the sections which are appropriate to your audience.  e.g. Working with Line Judges is not relevant to new referees and an update session with experienced referees may not need to review Section 1..</a:t>
            </a:r>
            <a:endParaRPr sz="1800" b="0" strike="noStrike">
              <a:latin typeface="Arial"/>
              <a:ea typeface="Arial"/>
              <a:cs typeface="Arial"/>
              <a:sym typeface="Arial"/>
            </a:endParaRPr>
          </a:p>
        </p:txBody>
      </p:sp>
      <p:sp>
        <p:nvSpPr>
          <p:cNvPr id="419" name="Google Shape;419;p4: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b751ad6694_1_32: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96" name="Google Shape;596;gb751ad6694_1_32: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7:notes"/>
          <p:cNvSpPr txBox="1">
            <a:spLocks noGrp="1"/>
          </p:cNvSpPr>
          <p:nvPr>
            <p:ph type="body" idx="1"/>
          </p:nvPr>
        </p:nvSpPr>
        <p:spPr>
          <a:xfrm>
            <a:off x="700200" y="4414680"/>
            <a:ext cx="5608800" cy="4181760"/>
          </a:xfrm>
          <a:prstGeom prst="rect">
            <a:avLst/>
          </a:prstGeom>
          <a:noFill/>
          <a:ln>
            <a:noFill/>
          </a:ln>
        </p:spPr>
        <p:txBody>
          <a:bodyPr spcFirstLastPara="1" wrap="square" lIns="93225" tIns="46425" rIns="93225" bIns="46425" anchor="t" anchorCtr="0">
            <a:noAutofit/>
          </a:bodyPr>
          <a:lstStyle/>
          <a:p>
            <a:pPr marL="216000" lvl="0" indent="-21528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remove side out line and make second server point in 4 and 5 red.</a:t>
            </a:r>
            <a:endParaRPr sz="1200" b="0" strike="noStrike">
              <a:latin typeface="Arial"/>
              <a:ea typeface="Arial"/>
              <a:cs typeface="Arial"/>
              <a:sym typeface="Arial"/>
            </a:endParaRPr>
          </a:p>
          <a:p>
            <a:pPr marL="216000" lvl="0" indent="-215280" algn="l" rtl="0">
              <a:lnSpc>
                <a:spcPct val="100000"/>
              </a:lnSpc>
              <a:spcBef>
                <a:spcPts val="360"/>
              </a:spcBef>
              <a:spcAft>
                <a:spcPts val="0"/>
              </a:spcAft>
              <a:buNone/>
            </a:pPr>
            <a:endParaRPr sz="1200" b="0" strike="noStrike">
              <a:latin typeface="Arial"/>
              <a:ea typeface="Arial"/>
              <a:cs typeface="Arial"/>
              <a:sym typeface="Arial"/>
            </a:endParaRPr>
          </a:p>
        </p:txBody>
      </p:sp>
      <p:sp>
        <p:nvSpPr>
          <p:cNvPr id="603" name="Google Shape;603;p37:notes"/>
          <p:cNvSpPr>
            <a:spLocks noGrp="1" noRot="1" noChangeAspect="1"/>
          </p:cNvSpPr>
          <p:nvPr>
            <p:ph type="sldImg" idx="2"/>
          </p:nvPr>
        </p:nvSpPr>
        <p:spPr>
          <a:xfrm>
            <a:off x="1182688" y="698500"/>
            <a:ext cx="4643437" cy="34829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38: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10" name="Google Shape;610;p38: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39: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17" name="Google Shape;617;p39: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4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22" name="Google Shape;622;p4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41: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29" name="Google Shape;629;p41: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a:extLst>
            <a:ext uri="{FF2B5EF4-FFF2-40B4-BE49-F238E27FC236}">
              <a16:creationId xmlns:a16="http://schemas.microsoft.com/office/drawing/2014/main" id="{E3F6F9DC-3A96-8B28-656A-62B1CE78BA19}"/>
            </a:ext>
          </a:extLst>
        </p:cNvPr>
        <p:cNvGrpSpPr/>
        <p:nvPr/>
      </p:nvGrpSpPr>
      <p:grpSpPr>
        <a:xfrm>
          <a:off x="0" y="0"/>
          <a:ext cx="0" cy="0"/>
          <a:chOff x="0" y="0"/>
          <a:chExt cx="0" cy="0"/>
        </a:xfrm>
      </p:grpSpPr>
      <p:sp>
        <p:nvSpPr>
          <p:cNvPr id="1305" name="Google Shape;1305;p139:notes">
            <a:extLst>
              <a:ext uri="{FF2B5EF4-FFF2-40B4-BE49-F238E27FC236}">
                <a16:creationId xmlns:a16="http://schemas.microsoft.com/office/drawing/2014/main" id="{7F62EB56-B00B-301F-C89F-7F421B557370}"/>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06" name="Google Shape;1306;p139:notes">
            <a:extLst>
              <a:ext uri="{FF2B5EF4-FFF2-40B4-BE49-F238E27FC236}">
                <a16:creationId xmlns:a16="http://schemas.microsoft.com/office/drawing/2014/main" id="{04E44FA2-DFBF-E695-B81F-5B76D19A15DC}"/>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9582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a:extLst>
            <a:ext uri="{FF2B5EF4-FFF2-40B4-BE49-F238E27FC236}">
              <a16:creationId xmlns:a16="http://schemas.microsoft.com/office/drawing/2014/main" id="{A1A903E9-141A-6131-3987-C22F3067CE41}"/>
            </a:ext>
          </a:extLst>
        </p:cNvPr>
        <p:cNvGrpSpPr/>
        <p:nvPr/>
      </p:nvGrpSpPr>
      <p:grpSpPr>
        <a:xfrm>
          <a:off x="0" y="0"/>
          <a:ext cx="0" cy="0"/>
          <a:chOff x="0" y="0"/>
          <a:chExt cx="0" cy="0"/>
        </a:xfrm>
      </p:grpSpPr>
      <p:sp>
        <p:nvSpPr>
          <p:cNvPr id="413" name="Google Shape;413;p3:notes">
            <a:extLst>
              <a:ext uri="{FF2B5EF4-FFF2-40B4-BE49-F238E27FC236}">
                <a16:creationId xmlns:a16="http://schemas.microsoft.com/office/drawing/2014/main" id="{07145712-9190-566D-BF6E-CFF03120930B}"/>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14" name="Google Shape;414;p3:notes">
            <a:extLst>
              <a:ext uri="{FF2B5EF4-FFF2-40B4-BE49-F238E27FC236}">
                <a16:creationId xmlns:a16="http://schemas.microsoft.com/office/drawing/2014/main" id="{BD9342E7-643A-DEE5-95A3-3D527BE36B40}"/>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95420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42: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36" name="Google Shape;636;p42: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42: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36" name="Google Shape;636;p42: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3337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a:extLst>
            <a:ext uri="{FF2B5EF4-FFF2-40B4-BE49-F238E27FC236}">
              <a16:creationId xmlns:a16="http://schemas.microsoft.com/office/drawing/2014/main" id="{9F1D27E0-EC97-BE83-3F86-A1749001BFD5}"/>
            </a:ext>
          </a:extLst>
        </p:cNvPr>
        <p:cNvGrpSpPr/>
        <p:nvPr/>
      </p:nvGrpSpPr>
      <p:grpSpPr>
        <a:xfrm>
          <a:off x="0" y="0"/>
          <a:ext cx="0" cy="0"/>
          <a:chOff x="0" y="0"/>
          <a:chExt cx="0" cy="0"/>
        </a:xfrm>
      </p:grpSpPr>
      <p:sp>
        <p:nvSpPr>
          <p:cNvPr id="778" name="Google Shape;778;p64:notes">
            <a:extLst>
              <a:ext uri="{FF2B5EF4-FFF2-40B4-BE49-F238E27FC236}">
                <a16:creationId xmlns:a16="http://schemas.microsoft.com/office/drawing/2014/main" id="{C76F965A-AB74-26C3-13D5-4A7BD1586D7F}"/>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79" name="Google Shape;779;p64:notes">
            <a:extLst>
              <a:ext uri="{FF2B5EF4-FFF2-40B4-BE49-F238E27FC236}">
                <a16:creationId xmlns:a16="http://schemas.microsoft.com/office/drawing/2014/main" id="{B33741B2-5612-4786-3E1C-1D56AC6B8735}"/>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39635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43: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41" name="Google Shape;641;p43: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44: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46" name="Google Shape;646;p44: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44: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46" name="Google Shape;646;p44: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6250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45: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51" name="Google Shape;651;p45: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46: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56" name="Google Shape;656;p46: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47: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61" name="Google Shape;661;p47: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b751ad6694_1_45: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70" name="Google Shape;670;gb751ad6694_1_45: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49: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81" name="Google Shape;681;p49: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49: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81" name="Google Shape;681;p49: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54805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5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86" name="Google Shape;686;p5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a:extLst>
            <a:ext uri="{FF2B5EF4-FFF2-40B4-BE49-F238E27FC236}">
              <a16:creationId xmlns:a16="http://schemas.microsoft.com/office/drawing/2014/main" id="{B5957E73-841B-AA81-FD6F-F271FDEE8BE2}"/>
            </a:ext>
          </a:extLst>
        </p:cNvPr>
        <p:cNvGrpSpPr/>
        <p:nvPr/>
      </p:nvGrpSpPr>
      <p:grpSpPr>
        <a:xfrm>
          <a:off x="0" y="0"/>
          <a:ext cx="0" cy="0"/>
          <a:chOff x="0" y="0"/>
          <a:chExt cx="0" cy="0"/>
        </a:xfrm>
      </p:grpSpPr>
      <p:sp>
        <p:nvSpPr>
          <p:cNvPr id="1245" name="Google Shape;1245;p128:notes">
            <a:extLst>
              <a:ext uri="{FF2B5EF4-FFF2-40B4-BE49-F238E27FC236}">
                <a16:creationId xmlns:a16="http://schemas.microsoft.com/office/drawing/2014/main" id="{5A6F667A-819A-BBFE-CB96-ABB59036B355}"/>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46" name="Google Shape;1246;p128:notes">
            <a:extLst>
              <a:ext uri="{FF2B5EF4-FFF2-40B4-BE49-F238E27FC236}">
                <a16:creationId xmlns:a16="http://schemas.microsoft.com/office/drawing/2014/main" id="{9932BEB1-B628-AB38-A250-404261F999CB}"/>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82339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51: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91" name="Google Shape;691;p51: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52: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98" name="Google Shape;698;p52: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53: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09" name="Google Shape;709;p53: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54: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14" name="Google Shape;714;p54: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54: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14" name="Google Shape;714;p54: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029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55: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19" name="Google Shape;719;p55: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56: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24" name="Google Shape;724;p56: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56: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24" name="Google Shape;724;p56: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49924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57: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29" name="Google Shape;729;p57: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b751ad6694_1_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While not required, many referees will shade the triangle and note the score beside it as an aid in remembering the change was made and what the score was.  </a:t>
            </a:r>
            <a:endParaRPr/>
          </a:p>
        </p:txBody>
      </p:sp>
      <p:sp>
        <p:nvSpPr>
          <p:cNvPr id="734" name="Google Shape;734;gb751ad6694_1_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a:extLst>
            <a:ext uri="{FF2B5EF4-FFF2-40B4-BE49-F238E27FC236}">
              <a16:creationId xmlns:a16="http://schemas.microsoft.com/office/drawing/2014/main" id="{F37048DF-A37B-1DFC-6BF4-CA76C1E3BA8C}"/>
            </a:ext>
          </a:extLst>
        </p:cNvPr>
        <p:cNvGrpSpPr/>
        <p:nvPr/>
      </p:nvGrpSpPr>
      <p:grpSpPr>
        <a:xfrm>
          <a:off x="0" y="0"/>
          <a:ext cx="0" cy="0"/>
          <a:chOff x="0" y="0"/>
          <a:chExt cx="0" cy="0"/>
        </a:xfrm>
      </p:grpSpPr>
      <p:sp>
        <p:nvSpPr>
          <p:cNvPr id="413" name="Google Shape;413;p3:notes">
            <a:extLst>
              <a:ext uri="{FF2B5EF4-FFF2-40B4-BE49-F238E27FC236}">
                <a16:creationId xmlns:a16="http://schemas.microsoft.com/office/drawing/2014/main" id="{CA602A82-A5BE-8820-21B9-5AA77B359914}"/>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14" name="Google Shape;414;p3:notes">
            <a:extLst>
              <a:ext uri="{FF2B5EF4-FFF2-40B4-BE49-F238E27FC236}">
                <a16:creationId xmlns:a16="http://schemas.microsoft.com/office/drawing/2014/main" id="{EB0B4210-DEEC-CB84-799B-7965DE3501FD}"/>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49457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58: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40" name="Google Shape;740;p58: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59: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45" name="Google Shape;745;p59: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a:extLst>
            <a:ext uri="{FF2B5EF4-FFF2-40B4-BE49-F238E27FC236}">
              <a16:creationId xmlns:a16="http://schemas.microsoft.com/office/drawing/2014/main" id="{B81B1A0F-8E1B-BC1E-0732-1B13605EABC6}"/>
            </a:ext>
          </a:extLst>
        </p:cNvPr>
        <p:cNvGrpSpPr/>
        <p:nvPr/>
      </p:nvGrpSpPr>
      <p:grpSpPr>
        <a:xfrm>
          <a:off x="0" y="0"/>
          <a:ext cx="0" cy="0"/>
          <a:chOff x="0" y="0"/>
          <a:chExt cx="0" cy="0"/>
        </a:xfrm>
      </p:grpSpPr>
      <p:sp>
        <p:nvSpPr>
          <p:cNvPr id="413" name="Google Shape;413;p3:notes">
            <a:extLst>
              <a:ext uri="{FF2B5EF4-FFF2-40B4-BE49-F238E27FC236}">
                <a16:creationId xmlns:a16="http://schemas.microsoft.com/office/drawing/2014/main" id="{D7AF9784-2CF7-1DC0-7A83-DE14ECC1D8D7}"/>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14" name="Google Shape;414;p3:notes">
            <a:extLst>
              <a:ext uri="{FF2B5EF4-FFF2-40B4-BE49-F238E27FC236}">
                <a16:creationId xmlns:a16="http://schemas.microsoft.com/office/drawing/2014/main" id="{262BE2B0-0B97-A6E4-B1D0-C15A2ABEF7FD}"/>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62388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6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50" name="Google Shape;750;p6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61: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55" name="Google Shape;755;p61: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62: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60" name="Google Shape;760;p62: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63: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65" name="Google Shape;765;p63: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b877b2a471_0_1: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72" name="Google Shape;772;gb877b2a471_0_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64: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79" name="Google Shape;779;p64: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a:extLst>
            <a:ext uri="{FF2B5EF4-FFF2-40B4-BE49-F238E27FC236}">
              <a16:creationId xmlns:a16="http://schemas.microsoft.com/office/drawing/2014/main" id="{277E77E5-3C28-FC4E-A580-58E748A5D793}"/>
            </a:ext>
          </a:extLst>
        </p:cNvPr>
        <p:cNvGrpSpPr/>
        <p:nvPr/>
      </p:nvGrpSpPr>
      <p:grpSpPr>
        <a:xfrm>
          <a:off x="0" y="0"/>
          <a:ext cx="0" cy="0"/>
          <a:chOff x="0" y="0"/>
          <a:chExt cx="0" cy="0"/>
        </a:xfrm>
      </p:grpSpPr>
      <p:sp>
        <p:nvSpPr>
          <p:cNvPr id="1305" name="Google Shape;1305;p139:notes">
            <a:extLst>
              <a:ext uri="{FF2B5EF4-FFF2-40B4-BE49-F238E27FC236}">
                <a16:creationId xmlns:a16="http://schemas.microsoft.com/office/drawing/2014/main" id="{2F23BF38-E9A7-D977-46B5-2C6869B42DF6}"/>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06" name="Google Shape;1306;p139:notes">
            <a:extLst>
              <a:ext uri="{FF2B5EF4-FFF2-40B4-BE49-F238E27FC236}">
                <a16:creationId xmlns:a16="http://schemas.microsoft.com/office/drawing/2014/main" id="{C781F942-D05B-5069-CA92-5E9ABB96BCD3}"/>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3681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5: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4" name="Google Shape;424;p5: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40676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a:extLst>
            <a:ext uri="{FF2B5EF4-FFF2-40B4-BE49-F238E27FC236}">
              <a16:creationId xmlns:a16="http://schemas.microsoft.com/office/drawing/2014/main" id="{F434D707-C3E1-2E14-48CF-AA64CD0DA3F6}"/>
            </a:ext>
          </a:extLst>
        </p:cNvPr>
        <p:cNvGrpSpPr/>
        <p:nvPr/>
      </p:nvGrpSpPr>
      <p:grpSpPr>
        <a:xfrm>
          <a:off x="0" y="0"/>
          <a:ext cx="0" cy="0"/>
          <a:chOff x="0" y="0"/>
          <a:chExt cx="0" cy="0"/>
        </a:xfrm>
      </p:grpSpPr>
      <p:sp>
        <p:nvSpPr>
          <p:cNvPr id="778" name="Google Shape;778;p64:notes">
            <a:extLst>
              <a:ext uri="{FF2B5EF4-FFF2-40B4-BE49-F238E27FC236}">
                <a16:creationId xmlns:a16="http://schemas.microsoft.com/office/drawing/2014/main" id="{6AAC3885-D971-3CDD-01E6-F1DCD4F1FF02}"/>
              </a:ext>
            </a:extLst>
          </p:cNvPr>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79" name="Google Shape;779;p64:notes">
            <a:extLst>
              <a:ext uri="{FF2B5EF4-FFF2-40B4-BE49-F238E27FC236}">
                <a16:creationId xmlns:a16="http://schemas.microsoft.com/office/drawing/2014/main" id="{48B77D56-6653-5103-DFA5-B43E505F4EC2}"/>
              </a:ext>
            </a:extLst>
          </p:cNvPr>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84127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65: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84" name="Google Shape;784;p65: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66: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89" name="Google Shape;789;p66: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67: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94" name="Google Shape;794;p67: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67: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94" name="Google Shape;794;p67: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27122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68: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99" name="Google Shape;799;p68: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69: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04" name="Google Shape;804;p69: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70: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09" name="Google Shape;809;p70: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73: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24" name="Google Shape;824;p73: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74:notes"/>
          <p:cNvSpPr txBox="1">
            <a:spLocks noGrp="1"/>
          </p:cNvSpPr>
          <p:nvPr>
            <p:ph type="body" idx="1"/>
          </p:nvPr>
        </p:nvSpPr>
        <p:spPr>
          <a:xfrm>
            <a:off x="777240" y="4777560"/>
            <a:ext cx="6217560" cy="4525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29" name="Google Shape;829;p74:notes"/>
          <p:cNvSpPr>
            <a:spLocks noGrp="1" noRot="1" noChangeAspect="1"/>
          </p:cNvSpPr>
          <p:nvPr>
            <p:ph type="sldImg" idx="2"/>
          </p:nvPr>
        </p:nvSpPr>
        <p:spPr>
          <a:xfrm>
            <a:off x="1370013" y="763588"/>
            <a:ext cx="5030787"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11"/>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12"/>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2"/>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12"/>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3"/>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13"/>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13"/>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13"/>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13"/>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3" name="Google Shape;63;p13"/>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6"/>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8"/>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1" name="Google Shape;81;p18"/>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4"/>
        <p:cNvGrpSpPr/>
        <p:nvPr/>
      </p:nvGrpSpPr>
      <p:grpSpPr>
        <a:xfrm>
          <a:off x="0" y="0"/>
          <a:ext cx="0" cy="0"/>
          <a:chOff x="0" y="0"/>
          <a:chExt cx="0" cy="0"/>
        </a:xfrm>
      </p:grpSpPr>
      <p:sp>
        <p:nvSpPr>
          <p:cNvPr id="85" name="Google Shape;85;p20"/>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21"/>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 name="Google Shape;90;p21"/>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2"/>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22"/>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5" name="Google Shape;95;p22"/>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3"/>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23"/>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0" name="Google Shape;100;p23"/>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4"/>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24"/>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5"/>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25"/>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25"/>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0" name="Google Shape;110;p25"/>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6"/>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26"/>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26"/>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26"/>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26"/>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8" name="Google Shape;118;p26"/>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7"/>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1"/>
        <p:cNvGrpSpPr/>
        <p:nvPr/>
      </p:nvGrpSpPr>
      <p:grpSpPr>
        <a:xfrm>
          <a:off x="0" y="0"/>
          <a:ext cx="0" cy="0"/>
          <a:chOff x="0" y="0"/>
          <a:chExt cx="0" cy="0"/>
        </a:xfrm>
      </p:grpSpPr>
      <p:sp>
        <p:nvSpPr>
          <p:cNvPr id="132" name="Google Shape;132;p3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0"/>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4"/>
        <p:cNvGrpSpPr/>
        <p:nvPr/>
      </p:nvGrpSpPr>
      <p:grpSpPr>
        <a:xfrm>
          <a:off x="0" y="0"/>
          <a:ext cx="0" cy="0"/>
          <a:chOff x="0" y="0"/>
          <a:chExt cx="0" cy="0"/>
        </a:xfrm>
      </p:grpSpPr>
      <p:sp>
        <p:nvSpPr>
          <p:cNvPr id="135" name="Google Shape;135;p3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1"/>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7" name="Google Shape;137;p31"/>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8"/>
        <p:cNvGrpSpPr/>
        <p:nvPr/>
      </p:nvGrpSpPr>
      <p:grpSpPr>
        <a:xfrm>
          <a:off x="0" y="0"/>
          <a:ext cx="0" cy="0"/>
          <a:chOff x="0" y="0"/>
          <a:chExt cx="0" cy="0"/>
        </a:xfrm>
      </p:grpSpPr>
      <p:sp>
        <p:nvSpPr>
          <p:cNvPr id="139" name="Google Shape;139;p3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0"/>
        <p:cNvGrpSpPr/>
        <p:nvPr/>
      </p:nvGrpSpPr>
      <p:grpSpPr>
        <a:xfrm>
          <a:off x="0" y="0"/>
          <a:ext cx="0" cy="0"/>
          <a:chOff x="0" y="0"/>
          <a:chExt cx="0" cy="0"/>
        </a:xfrm>
      </p:grpSpPr>
      <p:sp>
        <p:nvSpPr>
          <p:cNvPr id="141" name="Google Shape;141;p33"/>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2"/>
        <p:cNvGrpSpPr/>
        <p:nvPr/>
      </p:nvGrpSpPr>
      <p:grpSpPr>
        <a:xfrm>
          <a:off x="0" y="0"/>
          <a:ext cx="0" cy="0"/>
          <a:chOff x="0" y="0"/>
          <a:chExt cx="0" cy="0"/>
        </a:xfrm>
      </p:grpSpPr>
      <p:sp>
        <p:nvSpPr>
          <p:cNvPr id="143" name="Google Shape;143;p3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4"/>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5" name="Google Shape;145;p34"/>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6" name="Google Shape;146;p34"/>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7"/>
        <p:cNvGrpSpPr/>
        <p:nvPr/>
      </p:nvGrpSpPr>
      <p:grpSpPr>
        <a:xfrm>
          <a:off x="0" y="0"/>
          <a:ext cx="0" cy="0"/>
          <a:chOff x="0" y="0"/>
          <a:chExt cx="0" cy="0"/>
        </a:xfrm>
      </p:grpSpPr>
      <p:sp>
        <p:nvSpPr>
          <p:cNvPr id="148" name="Google Shape;148;p3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5"/>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0" name="Google Shape;150;p35"/>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1" name="Google Shape;151;p35"/>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52"/>
        <p:cNvGrpSpPr/>
        <p:nvPr/>
      </p:nvGrpSpPr>
      <p:grpSpPr>
        <a:xfrm>
          <a:off x="0" y="0"/>
          <a:ext cx="0" cy="0"/>
          <a:chOff x="0" y="0"/>
          <a:chExt cx="0" cy="0"/>
        </a:xfrm>
      </p:grpSpPr>
      <p:sp>
        <p:nvSpPr>
          <p:cNvPr id="153" name="Google Shape;153;p3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36"/>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5" name="Google Shape;155;p36"/>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6" name="Google Shape;156;p36"/>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7"/>
        <p:cNvGrpSpPr/>
        <p:nvPr/>
      </p:nvGrpSpPr>
      <p:grpSpPr>
        <a:xfrm>
          <a:off x="0" y="0"/>
          <a:ext cx="0" cy="0"/>
          <a:chOff x="0" y="0"/>
          <a:chExt cx="0" cy="0"/>
        </a:xfrm>
      </p:grpSpPr>
      <p:sp>
        <p:nvSpPr>
          <p:cNvPr id="158" name="Google Shape;158;p3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37"/>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0" name="Google Shape;160;p37"/>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61"/>
        <p:cNvGrpSpPr/>
        <p:nvPr/>
      </p:nvGrpSpPr>
      <p:grpSpPr>
        <a:xfrm>
          <a:off x="0" y="0"/>
          <a:ext cx="0" cy="0"/>
          <a:chOff x="0" y="0"/>
          <a:chExt cx="0" cy="0"/>
        </a:xfrm>
      </p:grpSpPr>
      <p:sp>
        <p:nvSpPr>
          <p:cNvPr id="162" name="Google Shape;162;p3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8"/>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4" name="Google Shape;164;p38"/>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5" name="Google Shape;165;p38"/>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38"/>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7"/>
        <p:cNvGrpSpPr/>
        <p:nvPr/>
      </p:nvGrpSpPr>
      <p:grpSpPr>
        <a:xfrm>
          <a:off x="0" y="0"/>
          <a:ext cx="0" cy="0"/>
          <a:chOff x="0" y="0"/>
          <a:chExt cx="0" cy="0"/>
        </a:xfrm>
      </p:grpSpPr>
      <p:sp>
        <p:nvSpPr>
          <p:cNvPr id="168" name="Google Shape;168;p3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9"/>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0" name="Google Shape;170;p39"/>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1" name="Google Shape;171;p39"/>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2" name="Google Shape;172;p39"/>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39"/>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4" name="Google Shape;174;p39"/>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3"/>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84"/>
        <p:cNvGrpSpPr/>
        <p:nvPr/>
      </p:nvGrpSpPr>
      <p:grpSpPr>
        <a:xfrm>
          <a:off x="0" y="0"/>
          <a:ext cx="0" cy="0"/>
          <a:chOff x="0" y="0"/>
          <a:chExt cx="0" cy="0"/>
        </a:xfrm>
      </p:grpSpPr>
      <p:sp>
        <p:nvSpPr>
          <p:cNvPr id="185" name="Google Shape;185;p4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42"/>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87"/>
        <p:cNvGrpSpPr/>
        <p:nvPr/>
      </p:nvGrpSpPr>
      <p:grpSpPr>
        <a:xfrm>
          <a:off x="0" y="0"/>
          <a:ext cx="0" cy="0"/>
          <a:chOff x="0" y="0"/>
          <a:chExt cx="0" cy="0"/>
        </a:xfrm>
      </p:grpSpPr>
      <p:sp>
        <p:nvSpPr>
          <p:cNvPr id="188" name="Google Shape;188;p4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43"/>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0"/>
        <p:cNvGrpSpPr/>
        <p:nvPr/>
      </p:nvGrpSpPr>
      <p:grpSpPr>
        <a:xfrm>
          <a:off x="0" y="0"/>
          <a:ext cx="0" cy="0"/>
          <a:chOff x="0" y="0"/>
          <a:chExt cx="0" cy="0"/>
        </a:xfrm>
      </p:grpSpPr>
      <p:sp>
        <p:nvSpPr>
          <p:cNvPr id="191" name="Google Shape;191;p4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44"/>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3" name="Google Shape;193;p44"/>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5"/>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4"/>
        <p:cNvGrpSpPr/>
        <p:nvPr/>
      </p:nvGrpSpPr>
      <p:grpSpPr>
        <a:xfrm>
          <a:off x="0" y="0"/>
          <a:ext cx="0" cy="0"/>
          <a:chOff x="0" y="0"/>
          <a:chExt cx="0" cy="0"/>
        </a:xfrm>
      </p:grpSpPr>
      <p:sp>
        <p:nvSpPr>
          <p:cNvPr id="195" name="Google Shape;195;p4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96"/>
        <p:cNvGrpSpPr/>
        <p:nvPr/>
      </p:nvGrpSpPr>
      <p:grpSpPr>
        <a:xfrm>
          <a:off x="0" y="0"/>
          <a:ext cx="0" cy="0"/>
          <a:chOff x="0" y="0"/>
          <a:chExt cx="0" cy="0"/>
        </a:xfrm>
      </p:grpSpPr>
      <p:sp>
        <p:nvSpPr>
          <p:cNvPr id="197" name="Google Shape;197;p46"/>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98"/>
        <p:cNvGrpSpPr/>
        <p:nvPr/>
      </p:nvGrpSpPr>
      <p:grpSpPr>
        <a:xfrm>
          <a:off x="0" y="0"/>
          <a:ext cx="0" cy="0"/>
          <a:chOff x="0" y="0"/>
          <a:chExt cx="0" cy="0"/>
        </a:xfrm>
      </p:grpSpPr>
      <p:sp>
        <p:nvSpPr>
          <p:cNvPr id="199" name="Google Shape;199;p4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47"/>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1" name="Google Shape;201;p47"/>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2" name="Google Shape;202;p47"/>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03"/>
        <p:cNvGrpSpPr/>
        <p:nvPr/>
      </p:nvGrpSpPr>
      <p:grpSpPr>
        <a:xfrm>
          <a:off x="0" y="0"/>
          <a:ext cx="0" cy="0"/>
          <a:chOff x="0" y="0"/>
          <a:chExt cx="0" cy="0"/>
        </a:xfrm>
      </p:grpSpPr>
      <p:sp>
        <p:nvSpPr>
          <p:cNvPr id="204" name="Google Shape;204;p4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48"/>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6" name="Google Shape;206;p48"/>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7" name="Google Shape;207;p48"/>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08"/>
        <p:cNvGrpSpPr/>
        <p:nvPr/>
      </p:nvGrpSpPr>
      <p:grpSpPr>
        <a:xfrm>
          <a:off x="0" y="0"/>
          <a:ext cx="0" cy="0"/>
          <a:chOff x="0" y="0"/>
          <a:chExt cx="0" cy="0"/>
        </a:xfrm>
      </p:grpSpPr>
      <p:sp>
        <p:nvSpPr>
          <p:cNvPr id="209" name="Google Shape;209;p4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49"/>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1" name="Google Shape;211;p49"/>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2" name="Google Shape;212;p49"/>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13"/>
        <p:cNvGrpSpPr/>
        <p:nvPr/>
      </p:nvGrpSpPr>
      <p:grpSpPr>
        <a:xfrm>
          <a:off x="0" y="0"/>
          <a:ext cx="0" cy="0"/>
          <a:chOff x="0" y="0"/>
          <a:chExt cx="0" cy="0"/>
        </a:xfrm>
      </p:grpSpPr>
      <p:sp>
        <p:nvSpPr>
          <p:cNvPr id="214" name="Google Shape;214;p5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50"/>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6" name="Google Shape;216;p50"/>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17"/>
        <p:cNvGrpSpPr/>
        <p:nvPr/>
      </p:nvGrpSpPr>
      <p:grpSpPr>
        <a:xfrm>
          <a:off x="0" y="0"/>
          <a:ext cx="0" cy="0"/>
          <a:chOff x="0" y="0"/>
          <a:chExt cx="0" cy="0"/>
        </a:xfrm>
      </p:grpSpPr>
      <p:sp>
        <p:nvSpPr>
          <p:cNvPr id="218" name="Google Shape;218;p5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51"/>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0" name="Google Shape;220;p51"/>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1" name="Google Shape;221;p51"/>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2" name="Google Shape;222;p51"/>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23"/>
        <p:cNvGrpSpPr/>
        <p:nvPr/>
      </p:nvGrpSpPr>
      <p:grpSpPr>
        <a:xfrm>
          <a:off x="0" y="0"/>
          <a:ext cx="0" cy="0"/>
          <a:chOff x="0" y="0"/>
          <a:chExt cx="0" cy="0"/>
        </a:xfrm>
      </p:grpSpPr>
      <p:sp>
        <p:nvSpPr>
          <p:cNvPr id="224" name="Google Shape;224;p5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52"/>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 name="Google Shape;226;p52"/>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7" name="Google Shape;227;p52"/>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8" name="Google Shape;228;p52"/>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9" name="Google Shape;229;p52"/>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0" name="Google Shape;230;p52"/>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39"/>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40"/>
        <p:cNvGrpSpPr/>
        <p:nvPr/>
      </p:nvGrpSpPr>
      <p:grpSpPr>
        <a:xfrm>
          <a:off x="0" y="0"/>
          <a:ext cx="0" cy="0"/>
          <a:chOff x="0" y="0"/>
          <a:chExt cx="0" cy="0"/>
        </a:xfrm>
      </p:grpSpPr>
      <p:sp>
        <p:nvSpPr>
          <p:cNvPr id="241" name="Google Shape;241;p5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55"/>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43"/>
        <p:cNvGrpSpPr/>
        <p:nvPr/>
      </p:nvGrpSpPr>
      <p:grpSpPr>
        <a:xfrm>
          <a:off x="0" y="0"/>
          <a:ext cx="0" cy="0"/>
          <a:chOff x="0" y="0"/>
          <a:chExt cx="0" cy="0"/>
        </a:xfrm>
      </p:grpSpPr>
      <p:sp>
        <p:nvSpPr>
          <p:cNvPr id="244" name="Google Shape;244;p5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56"/>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6"/>
        <p:cNvGrpSpPr/>
        <p:nvPr/>
      </p:nvGrpSpPr>
      <p:grpSpPr>
        <a:xfrm>
          <a:off x="0" y="0"/>
          <a:ext cx="0" cy="0"/>
          <a:chOff x="0" y="0"/>
          <a:chExt cx="0" cy="0"/>
        </a:xfrm>
      </p:grpSpPr>
      <p:sp>
        <p:nvSpPr>
          <p:cNvPr id="247" name="Google Shape;247;p5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57"/>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9" name="Google Shape;249;p57"/>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0"/>
        <p:cNvGrpSpPr/>
        <p:nvPr/>
      </p:nvGrpSpPr>
      <p:grpSpPr>
        <a:xfrm>
          <a:off x="0" y="0"/>
          <a:ext cx="0" cy="0"/>
          <a:chOff x="0" y="0"/>
          <a:chExt cx="0" cy="0"/>
        </a:xfrm>
      </p:grpSpPr>
      <p:sp>
        <p:nvSpPr>
          <p:cNvPr id="251" name="Google Shape;251;p5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2"/>
        <p:cNvGrpSpPr/>
        <p:nvPr/>
      </p:nvGrpSpPr>
      <p:grpSpPr>
        <a:xfrm>
          <a:off x="0" y="0"/>
          <a:ext cx="0" cy="0"/>
          <a:chOff x="0" y="0"/>
          <a:chExt cx="0" cy="0"/>
        </a:xfrm>
      </p:grpSpPr>
      <p:sp>
        <p:nvSpPr>
          <p:cNvPr id="253" name="Google Shape;253;p59"/>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54"/>
        <p:cNvGrpSpPr/>
        <p:nvPr/>
      </p:nvGrpSpPr>
      <p:grpSpPr>
        <a:xfrm>
          <a:off x="0" y="0"/>
          <a:ext cx="0" cy="0"/>
          <a:chOff x="0" y="0"/>
          <a:chExt cx="0" cy="0"/>
        </a:xfrm>
      </p:grpSpPr>
      <p:sp>
        <p:nvSpPr>
          <p:cNvPr id="255" name="Google Shape;255;p6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60"/>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7" name="Google Shape;257;p60"/>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8" name="Google Shape;258;p60"/>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59"/>
        <p:cNvGrpSpPr/>
        <p:nvPr/>
      </p:nvGrpSpPr>
      <p:grpSpPr>
        <a:xfrm>
          <a:off x="0" y="0"/>
          <a:ext cx="0" cy="0"/>
          <a:chOff x="0" y="0"/>
          <a:chExt cx="0" cy="0"/>
        </a:xfrm>
      </p:grpSpPr>
      <p:sp>
        <p:nvSpPr>
          <p:cNvPr id="260" name="Google Shape;260;p6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61"/>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2" name="Google Shape;262;p61"/>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3" name="Google Shape;263;p61"/>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64"/>
        <p:cNvGrpSpPr/>
        <p:nvPr/>
      </p:nvGrpSpPr>
      <p:grpSpPr>
        <a:xfrm>
          <a:off x="0" y="0"/>
          <a:ext cx="0" cy="0"/>
          <a:chOff x="0" y="0"/>
          <a:chExt cx="0" cy="0"/>
        </a:xfrm>
      </p:grpSpPr>
      <p:sp>
        <p:nvSpPr>
          <p:cNvPr id="265" name="Google Shape;265;p6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62"/>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7" name="Google Shape;267;p62"/>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8" name="Google Shape;268;p62"/>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69"/>
        <p:cNvGrpSpPr/>
        <p:nvPr/>
      </p:nvGrpSpPr>
      <p:grpSpPr>
        <a:xfrm>
          <a:off x="0" y="0"/>
          <a:ext cx="0" cy="0"/>
          <a:chOff x="0" y="0"/>
          <a:chExt cx="0" cy="0"/>
        </a:xfrm>
      </p:grpSpPr>
      <p:sp>
        <p:nvSpPr>
          <p:cNvPr id="270" name="Google Shape;270;p6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63"/>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2" name="Google Shape;272;p63"/>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73"/>
        <p:cNvGrpSpPr/>
        <p:nvPr/>
      </p:nvGrpSpPr>
      <p:grpSpPr>
        <a:xfrm>
          <a:off x="0" y="0"/>
          <a:ext cx="0" cy="0"/>
          <a:chOff x="0" y="0"/>
          <a:chExt cx="0" cy="0"/>
        </a:xfrm>
      </p:grpSpPr>
      <p:sp>
        <p:nvSpPr>
          <p:cNvPr id="274" name="Google Shape;274;p6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64"/>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6" name="Google Shape;276;p64"/>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7" name="Google Shape;277;p64"/>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8" name="Google Shape;278;p64"/>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79"/>
        <p:cNvGrpSpPr/>
        <p:nvPr/>
      </p:nvGrpSpPr>
      <p:grpSpPr>
        <a:xfrm>
          <a:off x="0" y="0"/>
          <a:ext cx="0" cy="0"/>
          <a:chOff x="0" y="0"/>
          <a:chExt cx="0" cy="0"/>
        </a:xfrm>
      </p:grpSpPr>
      <p:sp>
        <p:nvSpPr>
          <p:cNvPr id="280" name="Google Shape;280;p6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65"/>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2" name="Google Shape;282;p65"/>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3" name="Google Shape;283;p65"/>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4" name="Google Shape;284;p65"/>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5" name="Google Shape;285;p65"/>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6" name="Google Shape;286;p65"/>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9"/>
        <p:cNvGrpSpPr/>
        <p:nvPr/>
      </p:nvGrpSpPr>
      <p:grpSpPr>
        <a:xfrm>
          <a:off x="0" y="0"/>
          <a:ext cx="0" cy="0"/>
          <a:chOff x="0" y="0"/>
          <a:chExt cx="0" cy="0"/>
        </a:xfrm>
      </p:grpSpPr>
      <p:sp>
        <p:nvSpPr>
          <p:cNvPr id="30" name="Google Shape;30;p7"/>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95"/>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96"/>
        <p:cNvGrpSpPr/>
        <p:nvPr/>
      </p:nvGrpSpPr>
      <p:grpSpPr>
        <a:xfrm>
          <a:off x="0" y="0"/>
          <a:ext cx="0" cy="0"/>
          <a:chOff x="0" y="0"/>
          <a:chExt cx="0" cy="0"/>
        </a:xfrm>
      </p:grpSpPr>
      <p:sp>
        <p:nvSpPr>
          <p:cNvPr id="297" name="Google Shape;297;p6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68"/>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99"/>
        <p:cNvGrpSpPr/>
        <p:nvPr/>
      </p:nvGrpSpPr>
      <p:grpSpPr>
        <a:xfrm>
          <a:off x="0" y="0"/>
          <a:ext cx="0" cy="0"/>
          <a:chOff x="0" y="0"/>
          <a:chExt cx="0" cy="0"/>
        </a:xfrm>
      </p:grpSpPr>
      <p:sp>
        <p:nvSpPr>
          <p:cNvPr id="300" name="Google Shape;300;p6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69"/>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02"/>
        <p:cNvGrpSpPr/>
        <p:nvPr/>
      </p:nvGrpSpPr>
      <p:grpSpPr>
        <a:xfrm>
          <a:off x="0" y="0"/>
          <a:ext cx="0" cy="0"/>
          <a:chOff x="0" y="0"/>
          <a:chExt cx="0" cy="0"/>
        </a:xfrm>
      </p:grpSpPr>
      <p:sp>
        <p:nvSpPr>
          <p:cNvPr id="303" name="Google Shape;303;p7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70"/>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5" name="Google Shape;305;p70"/>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6"/>
        <p:cNvGrpSpPr/>
        <p:nvPr/>
      </p:nvGrpSpPr>
      <p:grpSpPr>
        <a:xfrm>
          <a:off x="0" y="0"/>
          <a:ext cx="0" cy="0"/>
          <a:chOff x="0" y="0"/>
          <a:chExt cx="0" cy="0"/>
        </a:xfrm>
      </p:grpSpPr>
      <p:sp>
        <p:nvSpPr>
          <p:cNvPr id="307" name="Google Shape;307;p7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08"/>
        <p:cNvGrpSpPr/>
        <p:nvPr/>
      </p:nvGrpSpPr>
      <p:grpSpPr>
        <a:xfrm>
          <a:off x="0" y="0"/>
          <a:ext cx="0" cy="0"/>
          <a:chOff x="0" y="0"/>
          <a:chExt cx="0" cy="0"/>
        </a:xfrm>
      </p:grpSpPr>
      <p:sp>
        <p:nvSpPr>
          <p:cNvPr id="309" name="Google Shape;309;p72"/>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0"/>
        <p:cNvGrpSpPr/>
        <p:nvPr/>
      </p:nvGrpSpPr>
      <p:grpSpPr>
        <a:xfrm>
          <a:off x="0" y="0"/>
          <a:ext cx="0" cy="0"/>
          <a:chOff x="0" y="0"/>
          <a:chExt cx="0" cy="0"/>
        </a:xfrm>
      </p:grpSpPr>
      <p:sp>
        <p:nvSpPr>
          <p:cNvPr id="311" name="Google Shape;311;p7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73"/>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3" name="Google Shape;313;p73"/>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4" name="Google Shape;314;p73"/>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5"/>
        <p:cNvGrpSpPr/>
        <p:nvPr/>
      </p:nvGrpSpPr>
      <p:grpSpPr>
        <a:xfrm>
          <a:off x="0" y="0"/>
          <a:ext cx="0" cy="0"/>
          <a:chOff x="0" y="0"/>
          <a:chExt cx="0" cy="0"/>
        </a:xfrm>
      </p:grpSpPr>
      <p:sp>
        <p:nvSpPr>
          <p:cNvPr id="316" name="Google Shape;316;p7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74"/>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8" name="Google Shape;318;p74"/>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9" name="Google Shape;319;p74"/>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20"/>
        <p:cNvGrpSpPr/>
        <p:nvPr/>
      </p:nvGrpSpPr>
      <p:grpSpPr>
        <a:xfrm>
          <a:off x="0" y="0"/>
          <a:ext cx="0" cy="0"/>
          <a:chOff x="0" y="0"/>
          <a:chExt cx="0" cy="0"/>
        </a:xfrm>
      </p:grpSpPr>
      <p:sp>
        <p:nvSpPr>
          <p:cNvPr id="321" name="Google Shape;321;p7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2" name="Google Shape;322;p75"/>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3" name="Google Shape;323;p75"/>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4" name="Google Shape;324;p75"/>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25"/>
        <p:cNvGrpSpPr/>
        <p:nvPr/>
      </p:nvGrpSpPr>
      <p:grpSpPr>
        <a:xfrm>
          <a:off x="0" y="0"/>
          <a:ext cx="0" cy="0"/>
          <a:chOff x="0" y="0"/>
          <a:chExt cx="0" cy="0"/>
        </a:xfrm>
      </p:grpSpPr>
      <p:sp>
        <p:nvSpPr>
          <p:cNvPr id="326" name="Google Shape;326;p7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76"/>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8" name="Google Shape;328;p76"/>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8"/>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8"/>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29"/>
        <p:cNvGrpSpPr/>
        <p:nvPr/>
      </p:nvGrpSpPr>
      <p:grpSpPr>
        <a:xfrm>
          <a:off x="0" y="0"/>
          <a:ext cx="0" cy="0"/>
          <a:chOff x="0" y="0"/>
          <a:chExt cx="0" cy="0"/>
        </a:xfrm>
      </p:grpSpPr>
      <p:sp>
        <p:nvSpPr>
          <p:cNvPr id="330" name="Google Shape;330;p7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77"/>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2" name="Google Shape;332;p77"/>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3" name="Google Shape;333;p77"/>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4" name="Google Shape;334;p77"/>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35"/>
        <p:cNvGrpSpPr/>
        <p:nvPr/>
      </p:nvGrpSpPr>
      <p:grpSpPr>
        <a:xfrm>
          <a:off x="0" y="0"/>
          <a:ext cx="0" cy="0"/>
          <a:chOff x="0" y="0"/>
          <a:chExt cx="0" cy="0"/>
        </a:xfrm>
      </p:grpSpPr>
      <p:sp>
        <p:nvSpPr>
          <p:cNvPr id="336" name="Google Shape;336;p7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78"/>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8" name="Google Shape;338;p78"/>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9" name="Google Shape;339;p78"/>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0" name="Google Shape;340;p78"/>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1" name="Google Shape;341;p78"/>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2" name="Google Shape;342;p78"/>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51"/>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52"/>
        <p:cNvGrpSpPr/>
        <p:nvPr/>
      </p:nvGrpSpPr>
      <p:grpSpPr>
        <a:xfrm>
          <a:off x="0" y="0"/>
          <a:ext cx="0" cy="0"/>
          <a:chOff x="0" y="0"/>
          <a:chExt cx="0" cy="0"/>
        </a:xfrm>
      </p:grpSpPr>
      <p:sp>
        <p:nvSpPr>
          <p:cNvPr id="353" name="Google Shape;353;p8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81"/>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55"/>
        <p:cNvGrpSpPr/>
        <p:nvPr/>
      </p:nvGrpSpPr>
      <p:grpSpPr>
        <a:xfrm>
          <a:off x="0" y="0"/>
          <a:ext cx="0" cy="0"/>
          <a:chOff x="0" y="0"/>
          <a:chExt cx="0" cy="0"/>
        </a:xfrm>
      </p:grpSpPr>
      <p:sp>
        <p:nvSpPr>
          <p:cNvPr id="356" name="Google Shape;356;p8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82"/>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58"/>
        <p:cNvGrpSpPr/>
        <p:nvPr/>
      </p:nvGrpSpPr>
      <p:grpSpPr>
        <a:xfrm>
          <a:off x="0" y="0"/>
          <a:ext cx="0" cy="0"/>
          <a:chOff x="0" y="0"/>
          <a:chExt cx="0" cy="0"/>
        </a:xfrm>
      </p:grpSpPr>
      <p:sp>
        <p:nvSpPr>
          <p:cNvPr id="359" name="Google Shape;359;p8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83"/>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1" name="Google Shape;361;p83"/>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2"/>
        <p:cNvGrpSpPr/>
        <p:nvPr/>
      </p:nvGrpSpPr>
      <p:grpSpPr>
        <a:xfrm>
          <a:off x="0" y="0"/>
          <a:ext cx="0" cy="0"/>
          <a:chOff x="0" y="0"/>
          <a:chExt cx="0" cy="0"/>
        </a:xfrm>
      </p:grpSpPr>
      <p:sp>
        <p:nvSpPr>
          <p:cNvPr id="363" name="Google Shape;363;p8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64"/>
        <p:cNvGrpSpPr/>
        <p:nvPr/>
      </p:nvGrpSpPr>
      <p:grpSpPr>
        <a:xfrm>
          <a:off x="0" y="0"/>
          <a:ext cx="0" cy="0"/>
          <a:chOff x="0" y="0"/>
          <a:chExt cx="0" cy="0"/>
        </a:xfrm>
      </p:grpSpPr>
      <p:sp>
        <p:nvSpPr>
          <p:cNvPr id="365" name="Google Shape;365;p85"/>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66"/>
        <p:cNvGrpSpPr/>
        <p:nvPr/>
      </p:nvGrpSpPr>
      <p:grpSpPr>
        <a:xfrm>
          <a:off x="0" y="0"/>
          <a:ext cx="0" cy="0"/>
          <a:chOff x="0" y="0"/>
          <a:chExt cx="0" cy="0"/>
        </a:xfrm>
      </p:grpSpPr>
      <p:sp>
        <p:nvSpPr>
          <p:cNvPr id="367" name="Google Shape;367;p8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8" name="Google Shape;368;p86"/>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9" name="Google Shape;369;p86"/>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0" name="Google Shape;370;p86"/>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71"/>
        <p:cNvGrpSpPr/>
        <p:nvPr/>
      </p:nvGrpSpPr>
      <p:grpSpPr>
        <a:xfrm>
          <a:off x="0" y="0"/>
          <a:ext cx="0" cy="0"/>
          <a:chOff x="0" y="0"/>
          <a:chExt cx="0" cy="0"/>
        </a:xfrm>
      </p:grpSpPr>
      <p:sp>
        <p:nvSpPr>
          <p:cNvPr id="372" name="Google Shape;372;p8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87"/>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4" name="Google Shape;374;p87"/>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5" name="Google Shape;375;p87"/>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9"/>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9"/>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76"/>
        <p:cNvGrpSpPr/>
        <p:nvPr/>
      </p:nvGrpSpPr>
      <p:grpSpPr>
        <a:xfrm>
          <a:off x="0" y="0"/>
          <a:ext cx="0" cy="0"/>
          <a:chOff x="0" y="0"/>
          <a:chExt cx="0" cy="0"/>
        </a:xfrm>
      </p:grpSpPr>
      <p:sp>
        <p:nvSpPr>
          <p:cNvPr id="377" name="Google Shape;377;p8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p88"/>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9" name="Google Shape;379;p88"/>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0" name="Google Shape;380;p88"/>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81"/>
        <p:cNvGrpSpPr/>
        <p:nvPr/>
      </p:nvGrpSpPr>
      <p:grpSpPr>
        <a:xfrm>
          <a:off x="0" y="0"/>
          <a:ext cx="0" cy="0"/>
          <a:chOff x="0" y="0"/>
          <a:chExt cx="0" cy="0"/>
        </a:xfrm>
      </p:grpSpPr>
      <p:sp>
        <p:nvSpPr>
          <p:cNvPr id="382" name="Google Shape;382;p8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89"/>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4" name="Google Shape;384;p89"/>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85"/>
        <p:cNvGrpSpPr/>
        <p:nvPr/>
      </p:nvGrpSpPr>
      <p:grpSpPr>
        <a:xfrm>
          <a:off x="0" y="0"/>
          <a:ext cx="0" cy="0"/>
          <a:chOff x="0" y="0"/>
          <a:chExt cx="0" cy="0"/>
        </a:xfrm>
      </p:grpSpPr>
      <p:sp>
        <p:nvSpPr>
          <p:cNvPr id="386" name="Google Shape;386;p9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90"/>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8" name="Google Shape;388;p90"/>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9" name="Google Shape;389;p90"/>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0" name="Google Shape;390;p90"/>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91"/>
        <p:cNvGrpSpPr/>
        <p:nvPr/>
      </p:nvGrpSpPr>
      <p:grpSpPr>
        <a:xfrm>
          <a:off x="0" y="0"/>
          <a:ext cx="0" cy="0"/>
          <a:chOff x="0" y="0"/>
          <a:chExt cx="0" cy="0"/>
        </a:xfrm>
      </p:grpSpPr>
      <p:sp>
        <p:nvSpPr>
          <p:cNvPr id="392" name="Google Shape;392;p9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3" name="Google Shape;393;p91"/>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4" name="Google Shape;394;p91"/>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5" name="Google Shape;395;p91"/>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6" name="Google Shape;396;p91"/>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7" name="Google Shape;397;p91"/>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8" name="Google Shape;398;p91"/>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10"/>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10"/>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2.jpe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2.jpe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2.jpe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p:nvPr/>
        </p:nvSpPr>
        <p:spPr>
          <a:xfrm>
            <a:off x="-7920" y="6218280"/>
            <a:ext cx="9169560" cy="638280"/>
          </a:xfrm>
          <a:prstGeom prst="rect">
            <a:avLst/>
          </a:prstGeom>
          <a:gradFill>
            <a:gsLst>
              <a:gs pos="0">
                <a:srgbClr val="FFFFFF"/>
              </a:gs>
              <a:gs pos="100000">
                <a:srgbClr val="FF7A00"/>
              </a:gs>
            </a:gsLst>
            <a:lin ang="0" scaled="0"/>
          </a:gra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descr="Picture1.png"/>
          <p:cNvPicPr preferRelativeResize="0"/>
          <p:nvPr/>
        </p:nvPicPr>
        <p:blipFill rotWithShape="1">
          <a:blip r:embed="rId14">
            <a:alphaModFix/>
          </a:blip>
          <a:srcRect/>
          <a:stretch/>
        </p:blipFill>
        <p:spPr>
          <a:xfrm>
            <a:off x="7015320" y="5486400"/>
            <a:ext cx="2132280" cy="1370160"/>
          </a:xfrm>
          <a:prstGeom prst="rect">
            <a:avLst/>
          </a:prstGeom>
          <a:noFill/>
          <a:ln>
            <a:noFill/>
          </a:ln>
        </p:spPr>
      </p:pic>
      <p:sp>
        <p:nvSpPr>
          <p:cNvPr id="12" name="Google Shape;12;p1"/>
          <p:cNvSpPr/>
          <p:nvPr/>
        </p:nvSpPr>
        <p:spPr>
          <a:xfrm>
            <a:off x="7007400" y="6384960"/>
            <a:ext cx="406440" cy="3034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en-US" sz="1400" b="1" i="0" u="none" strike="noStrike" cap="none">
                <a:solidFill>
                  <a:srgbClr val="FFFFFF"/>
                </a:solidFill>
                <a:latin typeface="Cambria"/>
                <a:ea typeface="Cambria"/>
                <a:cs typeface="Cambria"/>
                <a:sym typeface="Cambria"/>
              </a:rPr>
              <a:pPr marL="0" marR="0" lvl="0" indent="0" algn="l" rtl="0">
                <a:lnSpc>
                  <a:spcPct val="100000"/>
                </a:lnSpc>
                <a:spcBef>
                  <a:spcPts val="0"/>
                </a:spcBef>
                <a:spcAft>
                  <a:spcPts val="0"/>
                </a:spcAft>
                <a:buNone/>
              </a:pPr>
              <a:t>‹#›</a:t>
            </a:fld>
            <a:endParaRPr sz="1400" b="0" i="0" u="none" strike="noStrike" cap="none">
              <a:latin typeface="Arial"/>
              <a:ea typeface="Arial"/>
              <a:cs typeface="Arial"/>
              <a:sym typeface="Arial"/>
            </a:endParaRPr>
          </a:p>
        </p:txBody>
      </p:sp>
      <p:pic>
        <p:nvPicPr>
          <p:cNvPr id="13" name="Google Shape;13;p1"/>
          <p:cNvPicPr preferRelativeResize="0"/>
          <p:nvPr/>
        </p:nvPicPr>
        <p:blipFill rotWithShape="1">
          <a:blip r:embed="rId15">
            <a:alphaModFix/>
          </a:blip>
          <a:srcRect/>
          <a:stretch/>
        </p:blipFill>
        <p:spPr>
          <a:xfrm>
            <a:off x="186840" y="6290640"/>
            <a:ext cx="878760" cy="526680"/>
          </a:xfrm>
          <a:prstGeom prst="rect">
            <a:avLst/>
          </a:prstGeom>
          <a:noFill/>
          <a:ln>
            <a:noFill/>
          </a:ln>
        </p:spPr>
      </p:pic>
      <p:sp>
        <p:nvSpPr>
          <p:cNvPr id="14" name="Google Shape;14;p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5" name="Google Shape;15;p1"/>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
        <p:cNvGrpSpPr/>
        <p:nvPr/>
      </p:nvGrpSpPr>
      <p:grpSpPr>
        <a:xfrm>
          <a:off x="0" y="0"/>
          <a:ext cx="0" cy="0"/>
          <a:chOff x="0" y="0"/>
          <a:chExt cx="0" cy="0"/>
        </a:xfrm>
      </p:grpSpPr>
      <p:sp>
        <p:nvSpPr>
          <p:cNvPr id="65" name="Google Shape;65;p14"/>
          <p:cNvSpPr/>
          <p:nvPr/>
        </p:nvSpPr>
        <p:spPr>
          <a:xfrm>
            <a:off x="-7920" y="6218280"/>
            <a:ext cx="9169560" cy="638280"/>
          </a:xfrm>
          <a:prstGeom prst="rect">
            <a:avLst/>
          </a:prstGeom>
          <a:gradFill>
            <a:gsLst>
              <a:gs pos="0">
                <a:srgbClr val="FFFFFF"/>
              </a:gs>
              <a:gs pos="100000">
                <a:srgbClr val="FF7A00"/>
              </a:gs>
            </a:gsLst>
            <a:lin ang="0" scaled="0"/>
          </a:gra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descr="Picture1.png"/>
          <p:cNvPicPr preferRelativeResize="0"/>
          <p:nvPr/>
        </p:nvPicPr>
        <p:blipFill rotWithShape="1">
          <a:blip r:embed="rId14">
            <a:alphaModFix/>
          </a:blip>
          <a:srcRect/>
          <a:stretch/>
        </p:blipFill>
        <p:spPr>
          <a:xfrm>
            <a:off x="7015320" y="5486400"/>
            <a:ext cx="2132280" cy="1370160"/>
          </a:xfrm>
          <a:prstGeom prst="rect">
            <a:avLst/>
          </a:prstGeom>
          <a:noFill/>
          <a:ln>
            <a:noFill/>
          </a:ln>
        </p:spPr>
      </p:pic>
      <p:sp>
        <p:nvSpPr>
          <p:cNvPr id="67" name="Google Shape;67;p14"/>
          <p:cNvSpPr/>
          <p:nvPr/>
        </p:nvSpPr>
        <p:spPr>
          <a:xfrm>
            <a:off x="6583680" y="6384960"/>
            <a:ext cx="830160" cy="3034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en-US" sz="1400" b="1" i="0" u="none" strike="noStrike" cap="none">
                <a:solidFill>
                  <a:srgbClr val="FFFFFF"/>
                </a:solidFill>
                <a:latin typeface="Cambria"/>
                <a:ea typeface="Cambria"/>
                <a:cs typeface="Cambria"/>
                <a:sym typeface="Cambria"/>
              </a:rPr>
              <a:pPr marL="0" marR="0" lvl="0" indent="0" algn="l" rtl="0">
                <a:lnSpc>
                  <a:spcPct val="100000"/>
                </a:lnSpc>
                <a:spcBef>
                  <a:spcPts val="0"/>
                </a:spcBef>
                <a:spcAft>
                  <a:spcPts val="0"/>
                </a:spcAft>
                <a:buNone/>
              </a:pPr>
              <a:t>‹#›</a:t>
            </a:fld>
            <a:endParaRPr sz="1400" b="0" i="0" u="none" strike="noStrike" cap="none">
              <a:latin typeface="Arial"/>
              <a:ea typeface="Arial"/>
              <a:cs typeface="Arial"/>
              <a:sym typeface="Arial"/>
            </a:endParaRPr>
          </a:p>
        </p:txBody>
      </p:sp>
      <p:pic>
        <p:nvPicPr>
          <p:cNvPr id="68" name="Google Shape;68;p14"/>
          <p:cNvPicPr preferRelativeResize="0"/>
          <p:nvPr/>
        </p:nvPicPr>
        <p:blipFill rotWithShape="1">
          <a:blip r:embed="rId15">
            <a:alphaModFix/>
          </a:blip>
          <a:srcRect/>
          <a:stretch/>
        </p:blipFill>
        <p:spPr>
          <a:xfrm>
            <a:off x="186480" y="6290280"/>
            <a:ext cx="878760" cy="526680"/>
          </a:xfrm>
          <a:prstGeom prst="rect">
            <a:avLst/>
          </a:prstGeom>
          <a:noFill/>
          <a:ln>
            <a:noFill/>
          </a:ln>
        </p:spPr>
      </p:pic>
      <p:sp>
        <p:nvSpPr>
          <p:cNvPr id="69" name="Google Shape;69;p1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0" name="Google Shape;70;p14"/>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9"/>
        <p:cNvGrpSpPr/>
        <p:nvPr/>
      </p:nvGrpSpPr>
      <p:grpSpPr>
        <a:xfrm>
          <a:off x="0" y="0"/>
          <a:ext cx="0" cy="0"/>
          <a:chOff x="0" y="0"/>
          <a:chExt cx="0" cy="0"/>
        </a:xfrm>
      </p:grpSpPr>
      <p:sp>
        <p:nvSpPr>
          <p:cNvPr id="120" name="Google Shape;120;p27"/>
          <p:cNvSpPr/>
          <p:nvPr/>
        </p:nvSpPr>
        <p:spPr>
          <a:xfrm>
            <a:off x="-7920" y="6218280"/>
            <a:ext cx="9169560" cy="638280"/>
          </a:xfrm>
          <a:prstGeom prst="rect">
            <a:avLst/>
          </a:prstGeom>
          <a:gradFill>
            <a:gsLst>
              <a:gs pos="0">
                <a:srgbClr val="FFFFFF"/>
              </a:gs>
              <a:gs pos="100000">
                <a:srgbClr val="FF7A00"/>
              </a:gs>
            </a:gsLst>
            <a:lin ang="0" scaled="0"/>
          </a:gra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27" descr="Picture1.png"/>
          <p:cNvPicPr preferRelativeResize="0"/>
          <p:nvPr/>
        </p:nvPicPr>
        <p:blipFill rotWithShape="1">
          <a:blip r:embed="rId13">
            <a:alphaModFix/>
          </a:blip>
          <a:srcRect/>
          <a:stretch/>
        </p:blipFill>
        <p:spPr>
          <a:xfrm>
            <a:off x="7015320" y="5486400"/>
            <a:ext cx="2132280" cy="1370160"/>
          </a:xfrm>
          <a:prstGeom prst="rect">
            <a:avLst/>
          </a:prstGeom>
          <a:noFill/>
          <a:ln>
            <a:noFill/>
          </a:ln>
        </p:spPr>
      </p:pic>
      <p:sp>
        <p:nvSpPr>
          <p:cNvPr id="122" name="Google Shape;122;p27"/>
          <p:cNvSpPr/>
          <p:nvPr/>
        </p:nvSpPr>
        <p:spPr>
          <a:xfrm>
            <a:off x="7007400" y="6384960"/>
            <a:ext cx="406440" cy="3034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en-US" sz="1400" b="1" i="0" u="none" strike="noStrike" cap="none">
                <a:solidFill>
                  <a:srgbClr val="FFFFFF"/>
                </a:solidFill>
                <a:latin typeface="Cambria"/>
                <a:ea typeface="Cambria"/>
                <a:cs typeface="Cambria"/>
                <a:sym typeface="Cambria"/>
              </a:rPr>
              <a:pPr marL="0" marR="0" lvl="0" indent="0" algn="l" rtl="0">
                <a:lnSpc>
                  <a:spcPct val="100000"/>
                </a:lnSpc>
                <a:spcBef>
                  <a:spcPts val="0"/>
                </a:spcBef>
                <a:spcAft>
                  <a:spcPts val="0"/>
                </a:spcAft>
                <a:buNone/>
              </a:pPr>
              <a:t>‹#›</a:t>
            </a:fld>
            <a:endParaRPr sz="1400" b="0" i="0" u="none" strike="noStrike" cap="none">
              <a:latin typeface="Arial"/>
              <a:ea typeface="Arial"/>
              <a:cs typeface="Arial"/>
              <a:sym typeface="Arial"/>
            </a:endParaRPr>
          </a:p>
        </p:txBody>
      </p:sp>
      <p:sp>
        <p:nvSpPr>
          <p:cNvPr id="123" name="Google Shape;123;p27"/>
          <p:cNvSpPr/>
          <p:nvPr/>
        </p:nvSpPr>
        <p:spPr>
          <a:xfrm>
            <a:off x="2743200" y="6377040"/>
            <a:ext cx="3337200" cy="3668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Foundation – Best Practices</a:t>
            </a:r>
            <a:endParaRPr sz="1800" b="0" i="0" u="none" strike="noStrike" cap="none">
              <a:latin typeface="Arial"/>
              <a:ea typeface="Arial"/>
              <a:cs typeface="Arial"/>
              <a:sym typeface="Arial"/>
            </a:endParaRPr>
          </a:p>
        </p:txBody>
      </p:sp>
      <p:pic>
        <p:nvPicPr>
          <p:cNvPr id="124" name="Google Shape;124;p27"/>
          <p:cNvPicPr preferRelativeResize="0"/>
          <p:nvPr/>
        </p:nvPicPr>
        <p:blipFill rotWithShape="1">
          <a:blip r:embed="rId14">
            <a:alphaModFix/>
          </a:blip>
          <a:srcRect/>
          <a:stretch/>
        </p:blipFill>
        <p:spPr>
          <a:xfrm>
            <a:off x="186840" y="6290640"/>
            <a:ext cx="878760" cy="526680"/>
          </a:xfrm>
          <a:prstGeom prst="rect">
            <a:avLst/>
          </a:prstGeom>
          <a:noFill/>
          <a:ln>
            <a:noFill/>
          </a:ln>
        </p:spPr>
      </p:pic>
      <p:sp>
        <p:nvSpPr>
          <p:cNvPr id="125" name="Google Shape;125;p2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6" name="Google Shape;126;p27"/>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5"/>
        <p:cNvGrpSpPr/>
        <p:nvPr/>
      </p:nvGrpSpPr>
      <p:grpSpPr>
        <a:xfrm>
          <a:off x="0" y="0"/>
          <a:ext cx="0" cy="0"/>
          <a:chOff x="0" y="0"/>
          <a:chExt cx="0" cy="0"/>
        </a:xfrm>
      </p:grpSpPr>
      <p:sp>
        <p:nvSpPr>
          <p:cNvPr id="176" name="Google Shape;176;p40"/>
          <p:cNvSpPr/>
          <p:nvPr/>
        </p:nvSpPr>
        <p:spPr>
          <a:xfrm>
            <a:off x="-7920" y="6218280"/>
            <a:ext cx="9169560" cy="638280"/>
          </a:xfrm>
          <a:prstGeom prst="rect">
            <a:avLst/>
          </a:prstGeom>
          <a:gradFill>
            <a:gsLst>
              <a:gs pos="0">
                <a:srgbClr val="FFFFFF"/>
              </a:gs>
              <a:gs pos="100000">
                <a:srgbClr val="FF7A00"/>
              </a:gs>
            </a:gsLst>
            <a:lin ang="0" scaled="0"/>
          </a:gra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 name="Google Shape;177;p40" descr="Picture1.png"/>
          <p:cNvPicPr preferRelativeResize="0"/>
          <p:nvPr/>
        </p:nvPicPr>
        <p:blipFill rotWithShape="1">
          <a:blip r:embed="rId14">
            <a:alphaModFix/>
          </a:blip>
          <a:srcRect/>
          <a:stretch/>
        </p:blipFill>
        <p:spPr>
          <a:xfrm>
            <a:off x="7015320" y="5486400"/>
            <a:ext cx="2132280" cy="1370160"/>
          </a:xfrm>
          <a:prstGeom prst="rect">
            <a:avLst/>
          </a:prstGeom>
          <a:noFill/>
          <a:ln>
            <a:noFill/>
          </a:ln>
        </p:spPr>
      </p:pic>
      <p:sp>
        <p:nvSpPr>
          <p:cNvPr id="178" name="Google Shape;178;p40"/>
          <p:cNvSpPr/>
          <p:nvPr/>
        </p:nvSpPr>
        <p:spPr>
          <a:xfrm>
            <a:off x="7007400" y="6384960"/>
            <a:ext cx="406440" cy="3034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en-US" sz="1400" b="1" i="0" u="none" strike="noStrike" cap="none">
                <a:solidFill>
                  <a:srgbClr val="FFFFFF"/>
                </a:solidFill>
                <a:latin typeface="Cambria"/>
                <a:ea typeface="Cambria"/>
                <a:cs typeface="Cambria"/>
                <a:sym typeface="Cambria"/>
              </a:rPr>
              <a:pPr marL="0" marR="0" lvl="0" indent="0" algn="l" rtl="0">
                <a:lnSpc>
                  <a:spcPct val="100000"/>
                </a:lnSpc>
                <a:spcBef>
                  <a:spcPts val="0"/>
                </a:spcBef>
                <a:spcAft>
                  <a:spcPts val="0"/>
                </a:spcAft>
                <a:buNone/>
              </a:pPr>
              <a:t>‹#›</a:t>
            </a:fld>
            <a:endParaRPr sz="1400" b="0" i="0" u="none" strike="noStrike" cap="none">
              <a:latin typeface="Arial"/>
              <a:ea typeface="Arial"/>
              <a:cs typeface="Arial"/>
              <a:sym typeface="Arial"/>
            </a:endParaRPr>
          </a:p>
        </p:txBody>
      </p:sp>
      <p:sp>
        <p:nvSpPr>
          <p:cNvPr id="179" name="Google Shape;179;p40"/>
          <p:cNvSpPr/>
          <p:nvPr/>
        </p:nvSpPr>
        <p:spPr>
          <a:xfrm>
            <a:off x="2743200" y="6377040"/>
            <a:ext cx="3337200" cy="3668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Common Situations</a:t>
            </a:r>
            <a:endParaRPr sz="1800" b="0" i="0" u="none" strike="noStrike" cap="none">
              <a:latin typeface="Arial"/>
              <a:ea typeface="Arial"/>
              <a:cs typeface="Arial"/>
              <a:sym typeface="Arial"/>
            </a:endParaRPr>
          </a:p>
        </p:txBody>
      </p:sp>
      <p:pic>
        <p:nvPicPr>
          <p:cNvPr id="180" name="Google Shape;180;p40"/>
          <p:cNvPicPr preferRelativeResize="0"/>
          <p:nvPr/>
        </p:nvPicPr>
        <p:blipFill rotWithShape="1">
          <a:blip r:embed="rId15">
            <a:alphaModFix/>
          </a:blip>
          <a:srcRect/>
          <a:stretch/>
        </p:blipFill>
        <p:spPr>
          <a:xfrm>
            <a:off x="186840" y="6290640"/>
            <a:ext cx="878760" cy="526680"/>
          </a:xfrm>
          <a:prstGeom prst="rect">
            <a:avLst/>
          </a:prstGeom>
          <a:noFill/>
          <a:ln>
            <a:noFill/>
          </a:ln>
        </p:spPr>
      </p:pic>
      <p:sp>
        <p:nvSpPr>
          <p:cNvPr id="181" name="Google Shape;181;p4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2" name="Google Shape;182;p40"/>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1"/>
        <p:cNvGrpSpPr/>
        <p:nvPr/>
      </p:nvGrpSpPr>
      <p:grpSpPr>
        <a:xfrm>
          <a:off x="0" y="0"/>
          <a:ext cx="0" cy="0"/>
          <a:chOff x="0" y="0"/>
          <a:chExt cx="0" cy="0"/>
        </a:xfrm>
      </p:grpSpPr>
      <p:sp>
        <p:nvSpPr>
          <p:cNvPr id="232" name="Google Shape;232;p53"/>
          <p:cNvSpPr/>
          <p:nvPr/>
        </p:nvSpPr>
        <p:spPr>
          <a:xfrm>
            <a:off x="-7920" y="6218280"/>
            <a:ext cx="9169560" cy="638280"/>
          </a:xfrm>
          <a:prstGeom prst="rect">
            <a:avLst/>
          </a:prstGeom>
          <a:gradFill>
            <a:gsLst>
              <a:gs pos="0">
                <a:srgbClr val="FFFFFF"/>
              </a:gs>
              <a:gs pos="100000">
                <a:srgbClr val="FF7A00"/>
              </a:gs>
            </a:gsLst>
            <a:lin ang="0" scaled="0"/>
          </a:gra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3" name="Google Shape;233;p53" descr="Picture1.png"/>
          <p:cNvPicPr preferRelativeResize="0"/>
          <p:nvPr/>
        </p:nvPicPr>
        <p:blipFill rotWithShape="1">
          <a:blip r:embed="rId14">
            <a:alphaModFix/>
          </a:blip>
          <a:srcRect/>
          <a:stretch/>
        </p:blipFill>
        <p:spPr>
          <a:xfrm>
            <a:off x="7015320" y="5486400"/>
            <a:ext cx="2132280" cy="1370160"/>
          </a:xfrm>
          <a:prstGeom prst="rect">
            <a:avLst/>
          </a:prstGeom>
          <a:noFill/>
          <a:ln>
            <a:noFill/>
          </a:ln>
        </p:spPr>
      </p:pic>
      <p:sp>
        <p:nvSpPr>
          <p:cNvPr id="234" name="Google Shape;234;p53"/>
          <p:cNvSpPr/>
          <p:nvPr/>
        </p:nvSpPr>
        <p:spPr>
          <a:xfrm>
            <a:off x="6755400" y="6384960"/>
            <a:ext cx="742320" cy="289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en-US" sz="1400" b="1" i="0" u="none" strike="noStrike" cap="none">
                <a:solidFill>
                  <a:srgbClr val="FFFFFF"/>
                </a:solidFill>
                <a:latin typeface="Cambria"/>
                <a:ea typeface="Cambria"/>
                <a:cs typeface="Cambria"/>
                <a:sym typeface="Cambria"/>
              </a:rPr>
              <a:pPr marL="0" marR="0" lvl="0" indent="0" algn="l" rtl="0">
                <a:lnSpc>
                  <a:spcPct val="100000"/>
                </a:lnSpc>
                <a:spcBef>
                  <a:spcPts val="0"/>
                </a:spcBef>
                <a:spcAft>
                  <a:spcPts val="0"/>
                </a:spcAft>
                <a:buNone/>
              </a:pPr>
              <a:t>‹#›</a:t>
            </a:fld>
            <a:endParaRPr sz="1400" b="0" i="0" u="none" strike="noStrike" cap="none">
              <a:latin typeface="Arial"/>
              <a:ea typeface="Arial"/>
              <a:cs typeface="Arial"/>
              <a:sym typeface="Arial"/>
            </a:endParaRPr>
          </a:p>
        </p:txBody>
      </p:sp>
      <p:sp>
        <p:nvSpPr>
          <p:cNvPr id="235" name="Google Shape;235;p53"/>
          <p:cNvSpPr/>
          <p:nvPr/>
        </p:nvSpPr>
        <p:spPr>
          <a:xfrm>
            <a:off x="2743200" y="6377040"/>
            <a:ext cx="3337200" cy="3668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Less Common Situations</a:t>
            </a:r>
            <a:endParaRPr sz="1800" b="0" i="0" u="none" strike="noStrike" cap="none">
              <a:latin typeface="Arial"/>
              <a:ea typeface="Arial"/>
              <a:cs typeface="Arial"/>
              <a:sym typeface="Arial"/>
            </a:endParaRPr>
          </a:p>
        </p:txBody>
      </p:sp>
      <p:pic>
        <p:nvPicPr>
          <p:cNvPr id="236" name="Google Shape;236;p53"/>
          <p:cNvPicPr preferRelativeResize="0"/>
          <p:nvPr/>
        </p:nvPicPr>
        <p:blipFill rotWithShape="1">
          <a:blip r:embed="rId15">
            <a:alphaModFix/>
          </a:blip>
          <a:srcRect/>
          <a:stretch/>
        </p:blipFill>
        <p:spPr>
          <a:xfrm>
            <a:off x="186840" y="6290640"/>
            <a:ext cx="878760" cy="526680"/>
          </a:xfrm>
          <a:prstGeom prst="rect">
            <a:avLst/>
          </a:prstGeom>
          <a:noFill/>
          <a:ln>
            <a:noFill/>
          </a:ln>
        </p:spPr>
      </p:pic>
      <p:sp>
        <p:nvSpPr>
          <p:cNvPr id="237" name="Google Shape;237;p5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38" name="Google Shape;238;p53"/>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7"/>
        <p:cNvGrpSpPr/>
        <p:nvPr/>
      </p:nvGrpSpPr>
      <p:grpSpPr>
        <a:xfrm>
          <a:off x="0" y="0"/>
          <a:ext cx="0" cy="0"/>
          <a:chOff x="0" y="0"/>
          <a:chExt cx="0" cy="0"/>
        </a:xfrm>
      </p:grpSpPr>
      <p:sp>
        <p:nvSpPr>
          <p:cNvPr id="288" name="Google Shape;288;p66"/>
          <p:cNvSpPr/>
          <p:nvPr/>
        </p:nvSpPr>
        <p:spPr>
          <a:xfrm>
            <a:off x="-7920" y="6218280"/>
            <a:ext cx="9169560" cy="638280"/>
          </a:xfrm>
          <a:prstGeom prst="rect">
            <a:avLst/>
          </a:prstGeom>
          <a:gradFill>
            <a:gsLst>
              <a:gs pos="0">
                <a:srgbClr val="FFFFFF"/>
              </a:gs>
              <a:gs pos="100000">
                <a:srgbClr val="FF7A00"/>
              </a:gs>
            </a:gsLst>
            <a:lin ang="0" scaled="0"/>
          </a:gra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9" name="Google Shape;289;p66" descr="Picture1.png"/>
          <p:cNvPicPr preferRelativeResize="0"/>
          <p:nvPr/>
        </p:nvPicPr>
        <p:blipFill rotWithShape="1">
          <a:blip r:embed="rId14">
            <a:alphaModFix/>
          </a:blip>
          <a:srcRect/>
          <a:stretch/>
        </p:blipFill>
        <p:spPr>
          <a:xfrm>
            <a:off x="7015320" y="5486400"/>
            <a:ext cx="2132280" cy="1370160"/>
          </a:xfrm>
          <a:prstGeom prst="rect">
            <a:avLst/>
          </a:prstGeom>
          <a:noFill/>
          <a:ln>
            <a:noFill/>
          </a:ln>
        </p:spPr>
      </p:pic>
      <p:sp>
        <p:nvSpPr>
          <p:cNvPr id="290" name="Google Shape;290;p66"/>
          <p:cNvSpPr/>
          <p:nvPr/>
        </p:nvSpPr>
        <p:spPr>
          <a:xfrm>
            <a:off x="6583680" y="6384960"/>
            <a:ext cx="830160" cy="3034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en-US" sz="1400" b="1" i="0" u="none" strike="noStrike" cap="none">
                <a:solidFill>
                  <a:srgbClr val="FFFFFF"/>
                </a:solidFill>
                <a:latin typeface="Cambria"/>
                <a:ea typeface="Cambria"/>
                <a:cs typeface="Cambria"/>
                <a:sym typeface="Cambria"/>
              </a:rPr>
              <a:pPr marL="0" marR="0" lvl="0" indent="0" algn="l" rtl="0">
                <a:lnSpc>
                  <a:spcPct val="100000"/>
                </a:lnSpc>
                <a:spcBef>
                  <a:spcPts val="0"/>
                </a:spcBef>
                <a:spcAft>
                  <a:spcPts val="0"/>
                </a:spcAft>
                <a:buNone/>
              </a:pPr>
              <a:t>‹#›</a:t>
            </a:fld>
            <a:endParaRPr sz="1400" b="0" i="0" u="none" strike="noStrike" cap="none">
              <a:latin typeface="Arial"/>
              <a:ea typeface="Arial"/>
              <a:cs typeface="Arial"/>
              <a:sym typeface="Arial"/>
            </a:endParaRPr>
          </a:p>
        </p:txBody>
      </p:sp>
      <p:sp>
        <p:nvSpPr>
          <p:cNvPr id="291" name="Google Shape;291;p66"/>
          <p:cNvSpPr/>
          <p:nvPr/>
        </p:nvSpPr>
        <p:spPr>
          <a:xfrm>
            <a:off x="2629080" y="6377040"/>
            <a:ext cx="3337200" cy="3668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Working with Line Judges</a:t>
            </a:r>
            <a:endParaRPr sz="1800" b="0" i="0" u="none" strike="noStrike" cap="none">
              <a:latin typeface="Arial"/>
              <a:ea typeface="Arial"/>
              <a:cs typeface="Arial"/>
              <a:sym typeface="Arial"/>
            </a:endParaRPr>
          </a:p>
        </p:txBody>
      </p:sp>
      <p:pic>
        <p:nvPicPr>
          <p:cNvPr id="292" name="Google Shape;292;p66"/>
          <p:cNvPicPr preferRelativeResize="0"/>
          <p:nvPr/>
        </p:nvPicPr>
        <p:blipFill rotWithShape="1">
          <a:blip r:embed="rId15">
            <a:alphaModFix/>
          </a:blip>
          <a:srcRect/>
          <a:stretch/>
        </p:blipFill>
        <p:spPr>
          <a:xfrm>
            <a:off x="187200" y="6289560"/>
            <a:ext cx="909360" cy="545040"/>
          </a:xfrm>
          <a:prstGeom prst="rect">
            <a:avLst/>
          </a:prstGeom>
          <a:noFill/>
          <a:ln>
            <a:noFill/>
          </a:ln>
        </p:spPr>
      </p:pic>
      <p:sp>
        <p:nvSpPr>
          <p:cNvPr id="293" name="Google Shape;293;p6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94" name="Google Shape;294;p66"/>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3"/>
        <p:cNvGrpSpPr/>
        <p:nvPr/>
      </p:nvGrpSpPr>
      <p:grpSpPr>
        <a:xfrm>
          <a:off x="0" y="0"/>
          <a:ext cx="0" cy="0"/>
          <a:chOff x="0" y="0"/>
          <a:chExt cx="0" cy="0"/>
        </a:xfrm>
      </p:grpSpPr>
      <p:sp>
        <p:nvSpPr>
          <p:cNvPr id="344" name="Google Shape;344;p79"/>
          <p:cNvSpPr/>
          <p:nvPr/>
        </p:nvSpPr>
        <p:spPr>
          <a:xfrm>
            <a:off x="-21960" y="6218280"/>
            <a:ext cx="9169560" cy="638280"/>
          </a:xfrm>
          <a:prstGeom prst="rect">
            <a:avLst/>
          </a:prstGeom>
          <a:gradFill>
            <a:gsLst>
              <a:gs pos="0">
                <a:srgbClr val="FFFFFF"/>
              </a:gs>
              <a:gs pos="100000">
                <a:srgbClr val="FF7A00"/>
              </a:gs>
            </a:gsLst>
            <a:lin ang="0" scaled="0"/>
          </a:gra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5" name="Google Shape;345;p79" descr="Picture1.png"/>
          <p:cNvPicPr preferRelativeResize="0"/>
          <p:nvPr/>
        </p:nvPicPr>
        <p:blipFill rotWithShape="1">
          <a:blip r:embed="rId14">
            <a:alphaModFix/>
          </a:blip>
          <a:srcRect/>
          <a:stretch/>
        </p:blipFill>
        <p:spPr>
          <a:xfrm>
            <a:off x="7015320" y="5486400"/>
            <a:ext cx="2132280" cy="1370160"/>
          </a:xfrm>
          <a:prstGeom prst="rect">
            <a:avLst/>
          </a:prstGeom>
          <a:noFill/>
          <a:ln>
            <a:noFill/>
          </a:ln>
        </p:spPr>
      </p:pic>
      <p:sp>
        <p:nvSpPr>
          <p:cNvPr id="346" name="Google Shape;346;p79"/>
          <p:cNvSpPr/>
          <p:nvPr/>
        </p:nvSpPr>
        <p:spPr>
          <a:xfrm>
            <a:off x="6675120" y="6384960"/>
            <a:ext cx="738720" cy="3034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en-US" sz="1400" b="1" i="0" u="none" strike="noStrike" cap="none">
                <a:solidFill>
                  <a:srgbClr val="FFFFFF"/>
                </a:solidFill>
                <a:latin typeface="Cambria"/>
                <a:ea typeface="Cambria"/>
                <a:cs typeface="Cambria"/>
                <a:sym typeface="Cambria"/>
              </a:rPr>
              <a:pPr marL="0" marR="0" lvl="0" indent="0" algn="l" rtl="0">
                <a:lnSpc>
                  <a:spcPct val="100000"/>
                </a:lnSpc>
                <a:spcBef>
                  <a:spcPts val="0"/>
                </a:spcBef>
                <a:spcAft>
                  <a:spcPts val="0"/>
                </a:spcAft>
                <a:buNone/>
              </a:pPr>
              <a:t>‹#›</a:t>
            </a:fld>
            <a:endParaRPr sz="1400" b="0" i="0" u="none" strike="noStrike" cap="none">
              <a:latin typeface="Arial"/>
              <a:ea typeface="Arial"/>
              <a:cs typeface="Arial"/>
              <a:sym typeface="Arial"/>
            </a:endParaRPr>
          </a:p>
        </p:txBody>
      </p:sp>
      <p:sp>
        <p:nvSpPr>
          <p:cNvPr id="347" name="Google Shape;347;p79"/>
          <p:cNvSpPr/>
          <p:nvPr/>
        </p:nvSpPr>
        <p:spPr>
          <a:xfrm>
            <a:off x="2743200" y="6377040"/>
            <a:ext cx="3337200" cy="3668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2021 Rule Changes</a:t>
            </a:r>
            <a:endParaRPr sz="1800" b="0" i="0" u="none" strike="noStrike" cap="none">
              <a:latin typeface="Arial"/>
              <a:ea typeface="Arial"/>
              <a:cs typeface="Arial"/>
              <a:sym typeface="Arial"/>
            </a:endParaRPr>
          </a:p>
        </p:txBody>
      </p:sp>
      <p:pic>
        <p:nvPicPr>
          <p:cNvPr id="348" name="Google Shape;348;p79"/>
          <p:cNvPicPr preferRelativeResize="0"/>
          <p:nvPr/>
        </p:nvPicPr>
        <p:blipFill rotWithShape="1">
          <a:blip r:embed="rId15">
            <a:alphaModFix/>
          </a:blip>
          <a:srcRect/>
          <a:stretch/>
        </p:blipFill>
        <p:spPr>
          <a:xfrm>
            <a:off x="187200" y="6291000"/>
            <a:ext cx="878760" cy="526680"/>
          </a:xfrm>
          <a:prstGeom prst="rect">
            <a:avLst/>
          </a:prstGeom>
          <a:noFill/>
          <a:ln>
            <a:noFill/>
          </a:ln>
        </p:spPr>
      </p:pic>
      <p:sp>
        <p:nvSpPr>
          <p:cNvPr id="349" name="Google Shape;349;p7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50" name="Google Shape;350;p79"/>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6.xml"/></Relationships>
</file>

<file path=ppt/slides/_rels/slide1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3.xml"/><Relationship Id="rId1" Type="http://schemas.openxmlformats.org/officeDocument/2006/relationships/slideLayout" Target="../slideLayouts/slideLayout3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6.xml"/></Relationships>
</file>

<file path=ppt/slides/_rels/slide1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8.xml"/></Relationships>
</file>

<file path=ppt/slides/_rels/slide1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2.xml"/><Relationship Id="rId1" Type="http://schemas.openxmlformats.org/officeDocument/2006/relationships/slideLayout" Target="../slideLayouts/slideLayout48.xml"/></Relationships>
</file>

<file path=ppt/slides/_rels/slide1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3.xml"/><Relationship Id="rId1" Type="http://schemas.openxmlformats.org/officeDocument/2006/relationships/slideLayout" Target="../slideLayouts/slideLayout48.xml"/></Relationships>
</file>

<file path=ppt/slides/_rels/slide1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4.xml"/><Relationship Id="rId1" Type="http://schemas.openxmlformats.org/officeDocument/2006/relationships/slideLayout" Target="../slideLayouts/slideLayout4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8.xml"/></Relationships>
</file>

<file path=ppt/slides/_rels/slide1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7.xml"/><Relationship Id="rId1" Type="http://schemas.openxmlformats.org/officeDocument/2006/relationships/slideLayout" Target="../slideLayouts/slideLayout48.xml"/></Relationships>
</file>

<file path=ppt/slides/_rels/slide1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8.xml"/><Relationship Id="rId1" Type="http://schemas.openxmlformats.org/officeDocument/2006/relationships/slideLayout" Target="../slideLayouts/slideLayout4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8.xml"/></Relationships>
</file>

<file path=ppt/slides/_rels/slide1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1.xml"/><Relationship Id="rId1" Type="http://schemas.openxmlformats.org/officeDocument/2006/relationships/slideLayout" Target="../slideLayouts/slideLayout48.xml"/></Relationships>
</file>

<file path=ppt/slides/_rels/slide1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8.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8.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8.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8.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8.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8.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8.xml"/></Relationships>
</file>

<file path=ppt/slides/_rels/slide1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4.xml"/><Relationship Id="rId1" Type="http://schemas.openxmlformats.org/officeDocument/2006/relationships/slideLayout" Target="../slideLayouts/slideLayout48.xml"/></Relationships>
</file>

<file path=ppt/slides/_rels/slide1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5.xml"/><Relationship Id="rId1" Type="http://schemas.openxmlformats.org/officeDocument/2006/relationships/slideLayout" Target="../slideLayouts/slideLayout48.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8.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48.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48.xml"/></Relationships>
</file>

<file path=ppt/slides/_rels/slide1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6.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48.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48.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48.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48.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48.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48.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48.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48.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60.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60.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60.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60.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60.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60.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60.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60.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60.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60.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60.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60.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60.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60.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60.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60.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60.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60.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60.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7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7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7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7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60.xml"/></Relationships>
</file>

<file path=ppt/slides/_rels/slide20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7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1.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9.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6.xml"/><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7.xml"/><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92"/>
          <p:cNvSpPr/>
          <p:nvPr/>
        </p:nvSpPr>
        <p:spPr>
          <a:xfrm>
            <a:off x="1317600" y="749160"/>
            <a:ext cx="6731280" cy="31370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CA" sz="6600" b="1" i="0" u="none" strike="noStrike" cap="none" dirty="0">
                <a:solidFill>
                  <a:srgbClr val="00B0F0"/>
                </a:solidFill>
                <a:latin typeface="Cambria"/>
                <a:ea typeface="Cambria"/>
                <a:cs typeface="Cambria"/>
                <a:sym typeface="Cambria"/>
              </a:rPr>
              <a:t>OFFICIATING PICKLEBALL</a:t>
            </a:r>
            <a:endParaRPr lang="en-US" sz="6600" b="1" i="0" u="none" strike="noStrike" cap="none" dirty="0">
              <a:solidFill>
                <a:srgbClr val="00B0F0"/>
              </a:solidFill>
              <a:latin typeface="Cambria"/>
              <a:ea typeface="Cambria"/>
              <a:cs typeface="Cambria"/>
              <a:sym typeface="Cambria"/>
            </a:endParaRPr>
          </a:p>
          <a:p>
            <a:pPr marL="0" marR="0" lvl="0" indent="0" algn="ctr" rtl="0">
              <a:lnSpc>
                <a:spcPct val="100000"/>
              </a:lnSpc>
              <a:spcBef>
                <a:spcPts val="0"/>
              </a:spcBef>
              <a:spcAft>
                <a:spcPts val="0"/>
              </a:spcAft>
              <a:buNone/>
            </a:pPr>
            <a:r>
              <a:rPr lang="en-US" sz="6600" b="1" dirty="0">
                <a:solidFill>
                  <a:srgbClr val="00B0F0"/>
                </a:solidFill>
                <a:latin typeface="Cambria"/>
                <a:sym typeface="Cambria"/>
              </a:rPr>
              <a:t>In</a:t>
            </a:r>
            <a:endParaRPr sz="6600" b="0" i="0" u="none" strike="noStrike" cap="none" dirty="0">
              <a:solidFill>
                <a:srgbClr val="00B0F0"/>
              </a:solidFill>
              <a:latin typeface="Arial"/>
              <a:ea typeface="Arial"/>
              <a:cs typeface="Arial"/>
              <a:sym typeface="Arial"/>
            </a:endParaRPr>
          </a:p>
          <a:p>
            <a:pPr marL="0" marR="0" lvl="0" indent="0" algn="ctr" rtl="0">
              <a:lnSpc>
                <a:spcPct val="100000"/>
              </a:lnSpc>
              <a:spcBef>
                <a:spcPts val="0"/>
              </a:spcBef>
              <a:spcAft>
                <a:spcPts val="0"/>
              </a:spcAft>
              <a:buNone/>
            </a:pPr>
            <a:r>
              <a:rPr lang="en-US" sz="6600" b="1" i="0" u="none" strike="noStrike" cap="none" dirty="0">
                <a:solidFill>
                  <a:srgbClr val="00B0F0"/>
                </a:solidFill>
                <a:latin typeface="Cambria"/>
                <a:ea typeface="Cambria"/>
                <a:cs typeface="Cambria"/>
                <a:sym typeface="Cambria"/>
              </a:rPr>
              <a:t>2024</a:t>
            </a:r>
            <a:endParaRPr sz="6600" b="0" i="0" u="none" strike="noStrike" cap="none" dirty="0">
              <a:solidFill>
                <a:srgbClr val="00B0F0"/>
              </a:solidFill>
              <a:latin typeface="Arial"/>
              <a:ea typeface="Arial"/>
              <a:cs typeface="Arial"/>
              <a:sym typeface="Arial"/>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97"/>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dirty="0">
                <a:solidFill>
                  <a:srgbClr val="00B0F0"/>
                </a:solidFill>
                <a:latin typeface="Cambria"/>
                <a:ea typeface="Cambria"/>
                <a:cs typeface="Cambria"/>
                <a:sym typeface="Cambria"/>
              </a:rPr>
              <a:t>K</a:t>
            </a:r>
            <a:r>
              <a:rPr lang="en-US" sz="4000" b="1" i="0" u="none" strike="noStrike" cap="none" dirty="0">
                <a:solidFill>
                  <a:srgbClr val="00B0F0"/>
                </a:solidFill>
                <a:latin typeface="Cambria"/>
                <a:ea typeface="Cambria"/>
                <a:cs typeface="Cambria"/>
                <a:sym typeface="Cambria"/>
              </a:rPr>
              <a:t>ey Definitions &amp; Terms</a:t>
            </a:r>
            <a:endParaRPr lang="en-US" sz="4000" b="0" i="0" u="none" strike="noStrike" cap="none" dirty="0">
              <a:latin typeface="Arial"/>
              <a:ea typeface="Arial"/>
              <a:cs typeface="Arial"/>
              <a:sym typeface="Arial"/>
            </a:endParaRPr>
          </a:p>
          <a:p>
            <a:pPr marL="349250" lvl="0" indent="-349250" algn="l" rtl="0">
              <a:lnSpc>
                <a:spcPct val="100000"/>
              </a:lnSpc>
              <a:spcBef>
                <a:spcPts val="2000"/>
              </a:spcBef>
              <a:spcAft>
                <a:spcPts val="0"/>
              </a:spcAft>
              <a:buClr>
                <a:srgbClr val="00B0F0"/>
              </a:buClr>
              <a:buSzPct val="110000"/>
              <a:buFont typeface="Arial"/>
              <a:buChar char="•"/>
            </a:pPr>
            <a:r>
              <a:rPr lang="en-US" sz="2000" dirty="0">
                <a:solidFill>
                  <a:srgbClr val="00B0F0"/>
                </a:solidFill>
                <a:latin typeface="Cambria" panose="02040503050406030204" pitchFamily="18" charset="0"/>
                <a:ea typeface="Calibri"/>
                <a:cs typeface="Calibri"/>
                <a:sym typeface="Calibri"/>
              </a:rPr>
              <a:t>3.A.3  </a:t>
            </a:r>
            <a:r>
              <a:rPr lang="en-US" sz="2000" b="1" dirty="0">
                <a:solidFill>
                  <a:srgbClr val="00B0F0"/>
                </a:solidFill>
                <a:latin typeface="Cambria" panose="02040503050406030204" pitchFamily="18" charset="0"/>
                <a:ea typeface="Calibri"/>
                <a:cs typeface="Calibri"/>
                <a:sym typeface="Calibri"/>
              </a:rPr>
              <a:t>Court</a:t>
            </a:r>
            <a:r>
              <a:rPr lang="en-US" sz="2000" dirty="0">
                <a:solidFill>
                  <a:srgbClr val="00B0F0"/>
                </a:solidFill>
                <a:latin typeface="Cambria" panose="02040503050406030204" pitchFamily="18" charset="0"/>
                <a:ea typeface="Calibri"/>
                <a:cs typeface="Calibri"/>
                <a:sym typeface="Calibri"/>
              </a:rPr>
              <a:t> – The area </a:t>
            </a:r>
            <a:r>
              <a:rPr lang="en-US" sz="2000" dirty="0">
                <a:solidFill>
                  <a:srgbClr val="FF0000"/>
                </a:solidFill>
                <a:latin typeface="Cambria" panose="02040503050406030204" pitchFamily="18" charset="0"/>
                <a:ea typeface="Calibri"/>
                <a:cs typeface="Calibri"/>
                <a:sym typeface="Calibri"/>
              </a:rPr>
              <a:t>inside the outer dimensions</a:t>
            </a:r>
            <a:r>
              <a:rPr lang="en-US" sz="2000" dirty="0">
                <a:solidFill>
                  <a:srgbClr val="00B0F0"/>
                </a:solidFill>
                <a:latin typeface="Cambria" panose="02040503050406030204" pitchFamily="18" charset="0"/>
                <a:ea typeface="Calibri"/>
                <a:cs typeface="Calibri"/>
                <a:sym typeface="Calibri"/>
              </a:rPr>
              <a:t> of the baselines and sidelines. </a:t>
            </a:r>
            <a:endParaRPr lang="en-US" sz="2000" dirty="0">
              <a:solidFill>
                <a:srgbClr val="00B0F0"/>
              </a:solidFill>
              <a:latin typeface="Cambria" panose="02040503050406030204" pitchFamily="18" charset="0"/>
            </a:endParaRPr>
          </a:p>
          <a:p>
            <a:pPr marL="349250" lvl="0" indent="-349250" algn="l" rtl="0">
              <a:lnSpc>
                <a:spcPct val="100000"/>
              </a:lnSpc>
              <a:spcBef>
                <a:spcPts val="2000"/>
              </a:spcBef>
              <a:spcAft>
                <a:spcPts val="0"/>
              </a:spcAft>
              <a:buClr>
                <a:srgbClr val="00B0F0"/>
              </a:buClr>
              <a:buSzPct val="110000"/>
              <a:buFont typeface="Arial"/>
              <a:buChar char="•"/>
            </a:pPr>
            <a:r>
              <a:rPr lang="en-US" sz="2000" dirty="0">
                <a:solidFill>
                  <a:srgbClr val="00B0F0"/>
                </a:solidFill>
                <a:latin typeface="Cambria" panose="02040503050406030204" pitchFamily="18" charset="0"/>
                <a:ea typeface="Calibri"/>
                <a:cs typeface="Calibri"/>
                <a:sym typeface="Calibri"/>
              </a:rPr>
              <a:t>3.A.26 </a:t>
            </a:r>
            <a:r>
              <a:rPr lang="en-US" sz="2000" b="1" dirty="0">
                <a:solidFill>
                  <a:srgbClr val="00B0F0"/>
                </a:solidFill>
                <a:latin typeface="Cambria" panose="02040503050406030204" pitchFamily="18" charset="0"/>
                <a:ea typeface="Calibri"/>
                <a:cs typeface="Calibri"/>
                <a:sym typeface="Calibri"/>
              </a:rPr>
              <a:t> Playing Surface </a:t>
            </a:r>
            <a:r>
              <a:rPr lang="en-US" sz="2000" dirty="0">
                <a:solidFill>
                  <a:srgbClr val="00B0F0"/>
                </a:solidFill>
                <a:latin typeface="Cambria" panose="02040503050406030204" pitchFamily="18" charset="0"/>
                <a:ea typeface="Calibri"/>
                <a:cs typeface="Calibri"/>
                <a:sym typeface="Calibri"/>
              </a:rPr>
              <a:t>– The </a:t>
            </a:r>
            <a:r>
              <a:rPr lang="en-US" sz="2000" dirty="0">
                <a:solidFill>
                  <a:srgbClr val="FF0000"/>
                </a:solidFill>
                <a:latin typeface="Cambria" panose="02040503050406030204" pitchFamily="18" charset="0"/>
                <a:ea typeface="Calibri"/>
                <a:cs typeface="Calibri"/>
                <a:sym typeface="Calibri"/>
              </a:rPr>
              <a:t>court and the area surrounding the court</a:t>
            </a:r>
            <a:r>
              <a:rPr lang="en-US" sz="2000" dirty="0">
                <a:solidFill>
                  <a:srgbClr val="18579B"/>
                </a:solidFill>
                <a:latin typeface="Cambria" panose="02040503050406030204" pitchFamily="18" charset="0"/>
                <a:ea typeface="Calibri"/>
                <a:cs typeface="Calibri"/>
                <a:sym typeface="Calibri"/>
              </a:rPr>
              <a:t> </a:t>
            </a:r>
            <a:r>
              <a:rPr lang="en-US" sz="2000" dirty="0">
                <a:solidFill>
                  <a:srgbClr val="00B0F0"/>
                </a:solidFill>
                <a:latin typeface="Cambria" panose="02040503050406030204" pitchFamily="18" charset="0"/>
                <a:ea typeface="Calibri"/>
                <a:cs typeface="Calibri"/>
                <a:sym typeface="Calibri"/>
              </a:rPr>
              <a:t>designated for playing.  (The area inside the a fenced Court)</a:t>
            </a:r>
            <a:endParaRPr lang="en-US" sz="2000" dirty="0">
              <a:solidFill>
                <a:srgbClr val="00B0F0"/>
              </a:solidFill>
              <a:latin typeface="Cambria" panose="02040503050406030204" pitchFamily="18" charset="0"/>
            </a:endParaRPr>
          </a:p>
          <a:p>
            <a:pPr marL="349250" lvl="0" indent="-349250" algn="l" rtl="0">
              <a:lnSpc>
                <a:spcPct val="100000"/>
              </a:lnSpc>
              <a:spcBef>
                <a:spcPts val="2000"/>
              </a:spcBef>
              <a:spcAft>
                <a:spcPts val="0"/>
              </a:spcAft>
              <a:buClr>
                <a:srgbClr val="00B0F0"/>
              </a:buClr>
              <a:buSzPct val="110000"/>
              <a:buFont typeface="Arial"/>
              <a:buChar char="•"/>
            </a:pPr>
            <a:r>
              <a:rPr lang="en-US" sz="2000" dirty="0">
                <a:solidFill>
                  <a:srgbClr val="00B0F0"/>
                </a:solidFill>
                <a:latin typeface="Cambria" panose="02040503050406030204" pitchFamily="18" charset="0"/>
                <a:ea typeface="Calibri"/>
                <a:cs typeface="Calibri"/>
                <a:sym typeface="Calibri"/>
              </a:rPr>
              <a:t>3.A.19  </a:t>
            </a:r>
            <a:r>
              <a:rPr lang="en-US" sz="2000" b="1" dirty="0">
                <a:solidFill>
                  <a:srgbClr val="00B0F0"/>
                </a:solidFill>
                <a:latin typeface="Cambria" panose="02040503050406030204" pitchFamily="18" charset="0"/>
                <a:ea typeface="Calibri"/>
                <a:cs typeface="Calibri"/>
                <a:sym typeface="Calibri"/>
              </a:rPr>
              <a:t>Live Ball/In Play </a:t>
            </a:r>
            <a:r>
              <a:rPr lang="en-US" sz="2000" dirty="0">
                <a:solidFill>
                  <a:srgbClr val="00B0F0"/>
                </a:solidFill>
                <a:latin typeface="Cambria" panose="02040503050406030204" pitchFamily="18" charset="0"/>
                <a:ea typeface="Calibri"/>
                <a:cs typeface="Calibri"/>
                <a:sym typeface="Calibri"/>
              </a:rPr>
              <a:t>– The </a:t>
            </a:r>
            <a:r>
              <a:rPr lang="en-US" sz="2000" dirty="0">
                <a:solidFill>
                  <a:srgbClr val="FF0000"/>
                </a:solidFill>
                <a:latin typeface="Cambria" panose="02040503050406030204" pitchFamily="18" charset="0"/>
                <a:ea typeface="Calibri"/>
                <a:cs typeface="Calibri"/>
                <a:sym typeface="Calibri"/>
              </a:rPr>
              <a:t>point in time </a:t>
            </a:r>
            <a:r>
              <a:rPr lang="en-US" sz="2000" dirty="0">
                <a:solidFill>
                  <a:srgbClr val="00B0F0"/>
                </a:solidFill>
                <a:latin typeface="Cambria" panose="02040503050406030204" pitchFamily="18" charset="0"/>
                <a:ea typeface="Calibri"/>
                <a:cs typeface="Calibri"/>
                <a:sym typeface="Calibri"/>
              </a:rPr>
              <a:t>when the referee or server (or server's partner) </a:t>
            </a:r>
            <a:r>
              <a:rPr lang="en-US" sz="2000" dirty="0">
                <a:solidFill>
                  <a:srgbClr val="FF0000"/>
                </a:solidFill>
                <a:latin typeface="Cambria" panose="02040503050406030204" pitchFamily="18" charset="0"/>
                <a:ea typeface="Calibri"/>
                <a:cs typeface="Calibri"/>
                <a:sym typeface="Calibri"/>
              </a:rPr>
              <a:t>starts to call the score. </a:t>
            </a:r>
            <a:endParaRPr lang="en-US" sz="2000" dirty="0">
              <a:latin typeface="Cambria" panose="02040503050406030204" pitchFamily="18" charset="0"/>
            </a:endParaRPr>
          </a:p>
          <a:p>
            <a:pPr marL="349250" lvl="0" indent="-349250" algn="l" rtl="0">
              <a:lnSpc>
                <a:spcPct val="100000"/>
              </a:lnSpc>
              <a:spcBef>
                <a:spcPts val="2000"/>
              </a:spcBef>
              <a:spcAft>
                <a:spcPts val="0"/>
              </a:spcAft>
              <a:buClr>
                <a:srgbClr val="00B0F0"/>
              </a:buClr>
              <a:buSzPct val="110000"/>
              <a:buFont typeface="Arial"/>
              <a:buChar char="•"/>
            </a:pPr>
            <a:r>
              <a:rPr lang="en-US" sz="2000" dirty="0">
                <a:solidFill>
                  <a:srgbClr val="00B0F0"/>
                </a:solidFill>
                <a:latin typeface="Cambria" panose="02040503050406030204" pitchFamily="18" charset="0"/>
                <a:ea typeface="Calibri"/>
                <a:cs typeface="Calibri"/>
                <a:sym typeface="Calibri"/>
              </a:rPr>
              <a:t>3.A.5  </a:t>
            </a:r>
            <a:r>
              <a:rPr lang="en-US" sz="2000" b="1" dirty="0">
                <a:solidFill>
                  <a:srgbClr val="00B0F0"/>
                </a:solidFill>
                <a:latin typeface="Cambria" panose="02040503050406030204" pitchFamily="18" charset="0"/>
                <a:ea typeface="Calibri"/>
                <a:cs typeface="Calibri"/>
                <a:sym typeface="Calibri"/>
              </a:rPr>
              <a:t>Dead Ball </a:t>
            </a:r>
            <a:r>
              <a:rPr lang="en-US" sz="2000" dirty="0">
                <a:solidFill>
                  <a:srgbClr val="00B0F0"/>
                </a:solidFill>
                <a:latin typeface="Cambria" panose="02040503050406030204" pitchFamily="18" charset="0"/>
                <a:ea typeface="Calibri"/>
                <a:cs typeface="Calibri"/>
                <a:sym typeface="Calibri"/>
              </a:rPr>
              <a:t>– A ball that is </a:t>
            </a:r>
            <a:r>
              <a:rPr lang="en-US" sz="2000" dirty="0">
                <a:solidFill>
                  <a:srgbClr val="FF0000"/>
                </a:solidFill>
                <a:latin typeface="Cambria" panose="02040503050406030204" pitchFamily="18" charset="0"/>
                <a:ea typeface="Calibri"/>
                <a:cs typeface="Calibri"/>
                <a:sym typeface="Calibri"/>
              </a:rPr>
              <a:t>no longer in play</a:t>
            </a:r>
            <a:r>
              <a:rPr lang="en-US" sz="2000" dirty="0">
                <a:solidFill>
                  <a:srgbClr val="18579B"/>
                </a:solidFill>
                <a:latin typeface="Cambria" panose="02040503050406030204" pitchFamily="18" charset="0"/>
                <a:ea typeface="Calibri"/>
                <a:cs typeface="Calibri"/>
                <a:sym typeface="Calibri"/>
              </a:rPr>
              <a:t>.  </a:t>
            </a:r>
            <a:r>
              <a:rPr lang="en-US" sz="2000" dirty="0">
                <a:solidFill>
                  <a:srgbClr val="00B0F0"/>
                </a:solidFill>
                <a:latin typeface="Cambria" panose="02040503050406030204" pitchFamily="18" charset="0"/>
                <a:ea typeface="Calibri"/>
                <a:cs typeface="Calibri"/>
                <a:sym typeface="Calibri"/>
              </a:rPr>
              <a:t>A ball that has</a:t>
            </a:r>
            <a:r>
              <a:rPr lang="en-US" sz="2000" dirty="0">
                <a:solidFill>
                  <a:srgbClr val="18579B"/>
                </a:solidFill>
                <a:latin typeface="Cambria" panose="02040503050406030204" pitchFamily="18" charset="0"/>
                <a:ea typeface="Calibri"/>
                <a:cs typeface="Calibri"/>
                <a:sym typeface="Calibri"/>
              </a:rPr>
              <a:t> </a:t>
            </a:r>
            <a:r>
              <a:rPr lang="en-US" sz="2000" dirty="0">
                <a:solidFill>
                  <a:srgbClr val="00B0F0"/>
                </a:solidFill>
                <a:latin typeface="Cambria" panose="02040503050406030204" pitchFamily="18" charset="0"/>
                <a:ea typeface="Calibri"/>
                <a:cs typeface="Calibri"/>
                <a:sym typeface="Calibri"/>
              </a:rPr>
              <a:t>bounced twice or has hit a fixed object.</a:t>
            </a:r>
            <a:endParaRPr lang="en-US" sz="2000" dirty="0">
              <a:solidFill>
                <a:srgbClr val="00B0F0"/>
              </a:solidFill>
              <a:latin typeface="Cambria" panose="02040503050406030204" pitchFamily="18" charset="0"/>
            </a:endParaRPr>
          </a:p>
          <a:p>
            <a:pPr marL="743040" marR="0" lvl="1" indent="-284400" algn="l" rtl="0">
              <a:lnSpc>
                <a:spcPct val="150000"/>
              </a:lnSpc>
              <a:spcBef>
                <a:spcPts val="561"/>
              </a:spcBef>
              <a:spcAft>
                <a:spcPts val="0"/>
              </a:spcAft>
              <a:buClr>
                <a:srgbClr val="00B0F0"/>
              </a:buClr>
              <a:buSzPts val="2800"/>
              <a:buFont typeface="Arial"/>
              <a:buChar char="•"/>
            </a:pPr>
            <a:endParaRPr lang="en-US" sz="28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extLst>
      <p:ext uri="{BB962C8B-B14F-4D97-AF65-F5344CB8AC3E}">
        <p14:creationId xmlns:p14="http://schemas.microsoft.com/office/powerpoint/2010/main" val="17452813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69"/>
          <p:cNvSpPr/>
          <p:nvPr/>
        </p:nvSpPr>
        <p:spPr>
          <a:xfrm>
            <a:off x="457200" y="401760"/>
            <a:ext cx="8228160" cy="538020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NVZ Violations</a:t>
            </a:r>
            <a:r>
              <a:rPr lang="en-US" sz="2800" b="1" i="0" u="none" strike="noStrike" cap="none" dirty="0">
                <a:solidFill>
                  <a:srgbClr val="00B0F0"/>
                </a:solidFill>
                <a:latin typeface="Cambria"/>
                <a:ea typeface="Cambria"/>
                <a:cs typeface="Cambria"/>
                <a:sym typeface="Cambria"/>
              </a:rPr>
              <a:t> (repeated)</a:t>
            </a:r>
            <a:endParaRPr sz="2800" b="0" i="0" u="none" strike="noStrike" cap="none" dirty="0">
              <a:latin typeface="Arial"/>
              <a:ea typeface="Arial"/>
              <a:cs typeface="Arial"/>
              <a:sym typeface="Arial"/>
            </a:endParaRPr>
          </a:p>
          <a:p>
            <a:pPr marL="743040" marR="0" lvl="0" indent="-284400" algn="l" rtl="0">
              <a:lnSpc>
                <a:spcPct val="100000"/>
              </a:lnSpc>
              <a:spcBef>
                <a:spcPts val="561"/>
              </a:spcBef>
              <a:spcAft>
                <a:spcPts val="0"/>
              </a:spcAft>
              <a:buNone/>
            </a:pPr>
            <a:r>
              <a:rPr lang="en-US" sz="2800" b="0" i="0" u="none" strike="noStrike" cap="none" dirty="0">
                <a:solidFill>
                  <a:srgbClr val="00B0F0"/>
                </a:solidFill>
                <a:latin typeface="Cambria"/>
                <a:ea typeface="Cambria"/>
                <a:cs typeface="Cambria"/>
                <a:sym typeface="Cambria"/>
              </a:rPr>
              <a:t>Primary responsibility during and following a volley</a:t>
            </a:r>
            <a:endParaRPr sz="2800" b="0" i="0" u="none" strike="noStrike" cap="none" dirty="0">
              <a:latin typeface="Arial"/>
              <a:ea typeface="Arial"/>
              <a:cs typeface="Arial"/>
              <a:sym typeface="Arial"/>
            </a:endParaRPr>
          </a:p>
          <a:p>
            <a:pPr marL="743040" marR="0" lvl="1" indent="-284400" algn="l" rtl="0">
              <a:lnSpc>
                <a:spcPct val="150000"/>
              </a:lnSpc>
              <a:spcBef>
                <a:spcPts val="100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Includes the player’s momentum:</a:t>
            </a:r>
            <a:endParaRPr sz="2800" b="0" i="0" u="none" strike="noStrike" cap="none" dirty="0">
              <a:latin typeface="Arial"/>
              <a:ea typeface="Arial"/>
              <a:cs typeface="Arial"/>
              <a:sym typeface="Arial"/>
            </a:endParaRPr>
          </a:p>
          <a:p>
            <a:pPr marL="1423800" marR="0" lvl="2" indent="-457200" algn="l" rtl="0">
              <a:lnSpc>
                <a:spcPct val="100000"/>
              </a:lnSpc>
              <a:spcBef>
                <a:spcPts val="0"/>
              </a:spcBef>
              <a:spcAft>
                <a:spcPts val="0"/>
              </a:spcAft>
              <a:buClr>
                <a:srgbClr val="00B0F0"/>
              </a:buClr>
              <a:buSzPct val="70000"/>
              <a:buFont typeface="Courier New" panose="02070309020205020404" pitchFamily="49" charset="0"/>
              <a:buChar char="o"/>
            </a:pPr>
            <a:r>
              <a:rPr lang="en-US" sz="2800" b="0" i="0" u="none" strike="noStrike" cap="none" dirty="0">
                <a:solidFill>
                  <a:srgbClr val="00B0F0"/>
                </a:solidFill>
                <a:latin typeface="Cambria"/>
                <a:ea typeface="Cambria"/>
                <a:cs typeface="Cambria"/>
                <a:sym typeface="Cambria"/>
              </a:rPr>
              <a:t>Momentum ends when the player regains balance and control of their motion or stops moving toward the NVZ</a:t>
            </a:r>
            <a:endParaRPr sz="2800" b="0" i="0" u="none" strike="noStrike" cap="none" dirty="0">
              <a:solidFill>
                <a:srgbClr val="00B0F0"/>
              </a:solidFill>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Anything the player is wearing, carrying or contacting touches the NVZ</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Call </a:t>
            </a:r>
            <a:r>
              <a:rPr lang="en-US" sz="2800" dirty="0">
                <a:solidFill>
                  <a:srgbClr val="00B0F0"/>
                </a:solidFill>
                <a:latin typeface="Cambria"/>
                <a:ea typeface="Cambria"/>
                <a:cs typeface="Cambria"/>
                <a:sym typeface="Cambria"/>
              </a:rPr>
              <a:t>“</a:t>
            </a:r>
            <a:r>
              <a:rPr lang="en-US" sz="2800" b="0" i="0" u="none" strike="noStrike" cap="none" dirty="0">
                <a:solidFill>
                  <a:srgbClr val="00B0F0"/>
                </a:solidFill>
                <a:latin typeface="Cambria"/>
                <a:ea typeface="Cambria"/>
                <a:cs typeface="Cambria"/>
                <a:sym typeface="Cambria"/>
              </a:rPr>
              <a:t>Fault</a:t>
            </a:r>
            <a:r>
              <a:rPr lang="en-US" sz="2800" dirty="0">
                <a:solidFill>
                  <a:srgbClr val="00B0F0"/>
                </a:solidFill>
                <a:latin typeface="Cambria"/>
                <a:ea typeface="Cambria"/>
                <a:cs typeface="Cambria"/>
                <a:sym typeface="Cambria"/>
              </a:rPr>
              <a:t>”</a:t>
            </a:r>
            <a:r>
              <a:rPr lang="en-US" sz="2800" b="0" i="0" u="none" strike="noStrike" cap="none" dirty="0">
                <a:solidFill>
                  <a:srgbClr val="00B0F0"/>
                </a:solidFill>
                <a:latin typeface="Cambria"/>
                <a:ea typeface="Cambria"/>
                <a:cs typeface="Cambria"/>
                <a:sym typeface="Cambria"/>
              </a:rPr>
              <a:t> immediately</a:t>
            </a:r>
            <a:endParaRPr sz="2800" b="0" i="0" u="none" strike="noStrike" cap="none" dirty="0">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170"/>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Referee </a:t>
            </a:r>
            <a:r>
              <a:rPr lang="en-US" sz="4000" b="1" i="0" u="none" strike="sngStrike" cap="none" dirty="0">
                <a:solidFill>
                  <a:srgbClr val="FF0000"/>
                </a:solidFill>
                <a:latin typeface="Cambria"/>
                <a:ea typeface="Cambria"/>
                <a:cs typeface="Cambria"/>
                <a:sym typeface="Cambria"/>
              </a:rPr>
              <a:t>Error</a:t>
            </a:r>
            <a:r>
              <a:rPr lang="en-US" sz="4000" b="1" i="0" u="none" cap="none" dirty="0">
                <a:solidFill>
                  <a:srgbClr val="00B0F0"/>
                </a:solidFill>
                <a:latin typeface="Cambria"/>
                <a:ea typeface="Cambria"/>
                <a:cs typeface="Cambria"/>
                <a:sym typeface="Cambria"/>
              </a:rPr>
              <a:t> Correction</a:t>
            </a:r>
            <a:endParaRPr sz="4000" b="0" i="0" u="none" strike="sngStrike" cap="none" dirty="0">
              <a:solidFill>
                <a:srgbClr val="00B0F0"/>
              </a:solidFill>
              <a:latin typeface="Arial"/>
              <a:ea typeface="Arial"/>
              <a:cs typeface="Arial"/>
              <a:sym typeface="Arial"/>
            </a:endParaRPr>
          </a:p>
          <a:p>
            <a:pPr marL="742950" marR="0" lvl="1" indent="-285750">
              <a:spcBef>
                <a:spcPts val="10"/>
              </a:spcBef>
              <a:spcAft>
                <a:spcPts val="10"/>
              </a:spcAft>
              <a:buFont typeface="Courier New" panose="02070309020205020404" pitchFamily="49" charset="0"/>
              <a:buChar char="o"/>
            </a:pPr>
            <a:endParaRPr lang="en-GB" sz="1800" dirty="0">
              <a:solidFill>
                <a:srgbClr val="FF0000"/>
              </a:solidFill>
              <a:effectLst/>
              <a:latin typeface="Calibri" panose="020F0502020204030204" pitchFamily="34" charset="0"/>
              <a:ea typeface="Cambria" panose="02040503050406030204" pitchFamily="18" charset="0"/>
              <a:cs typeface="Times New Roman" panose="02020603050405020304" pitchFamily="18" charset="0"/>
            </a:endParaRPr>
          </a:p>
          <a:p>
            <a:pPr marL="914400" marR="0" lvl="1" indent="-457200">
              <a:spcBef>
                <a:spcPts val="10"/>
              </a:spcBef>
              <a:spcAft>
                <a:spcPts val="10"/>
              </a:spcAft>
              <a:buClr>
                <a:srgbClr val="00B0F0"/>
              </a:buClr>
              <a:buFont typeface="Arial" panose="020B0604020202020204" pitchFamily="34" charset="0"/>
              <a:buChar char="•"/>
            </a:pPr>
            <a:r>
              <a:rPr lang="en-GB" sz="2800" dirty="0">
                <a:solidFill>
                  <a:srgbClr val="00B0F0"/>
                </a:solidFill>
                <a:latin typeface="Cambria" panose="02040503050406030204" pitchFamily="18" charset="0"/>
                <a:ea typeface="Cambria" panose="02040503050406030204" pitchFamily="18" charset="0"/>
                <a:cs typeface="Times New Roman" panose="02020603050405020304" pitchFamily="18" charset="0"/>
              </a:rPr>
              <a:t>Referee or any player may stop play before return of serve to correct the score.</a:t>
            </a:r>
          </a:p>
          <a:p>
            <a:pPr marL="914400" marR="0" lvl="1" indent="-457200">
              <a:spcBef>
                <a:spcPts val="10"/>
              </a:spcBef>
              <a:spcAft>
                <a:spcPts val="10"/>
              </a:spcAft>
              <a:buClr>
                <a:srgbClr val="00B0F0"/>
              </a:buClr>
              <a:buFont typeface="Arial" panose="020B0604020202020204" pitchFamily="34" charset="0"/>
              <a:buChar char="•"/>
            </a:pPr>
            <a:r>
              <a:rPr lang="en-GB" sz="2800" dirty="0">
                <a:solidFill>
                  <a:srgbClr val="00B0F0"/>
                </a:solidFill>
                <a:latin typeface="Cambria" panose="02040503050406030204" pitchFamily="18" charset="0"/>
                <a:ea typeface="Cambria" panose="02040503050406030204" pitchFamily="18" charset="0"/>
                <a:cs typeface="Times New Roman" panose="02020603050405020304" pitchFamily="18" charset="0"/>
              </a:rPr>
              <a:t>It is a FAULT to stop play after the return of serve to identify or ask for a score correction.</a:t>
            </a:r>
          </a:p>
          <a:p>
            <a:pPr marL="914400" marR="0" lvl="1" indent="-457200">
              <a:spcBef>
                <a:spcPts val="10"/>
              </a:spcBef>
              <a:spcAft>
                <a:spcPts val="10"/>
              </a:spcAft>
              <a:buClr>
                <a:srgbClr val="00B0F0"/>
              </a:buClr>
              <a:buFont typeface="Arial" panose="020B0604020202020204" pitchFamily="34" charset="0"/>
              <a:buChar char="•"/>
            </a:pPr>
            <a:r>
              <a:rPr lang="en-GB" sz="2800" dirty="0">
                <a:solidFill>
                  <a:srgbClr val="00B0F0"/>
                </a:solidFill>
                <a:latin typeface="Cambria" panose="02040503050406030204" pitchFamily="18" charset="0"/>
                <a:ea typeface="Cambria" panose="02040503050406030204" pitchFamily="18" charset="0"/>
                <a:cs typeface="Times New Roman" panose="02020603050405020304" pitchFamily="18" charset="0"/>
              </a:rPr>
              <a:t>It is a FAULT to stop play to identify or ask for a score correction when the score was correctly called.</a:t>
            </a:r>
            <a:endParaRPr sz="2800" b="0" i="0" u="none" strike="noStrike" cap="none" dirty="0">
              <a:solidFill>
                <a:srgbClr val="00B0F0"/>
              </a:solidFill>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1" i="0" u="none" strike="noStrike" cap="none" dirty="0">
                <a:solidFill>
                  <a:srgbClr val="00B0F0"/>
                </a:solidFill>
                <a:latin typeface="Cambria"/>
                <a:ea typeface="Cambria"/>
                <a:cs typeface="Cambria"/>
                <a:sym typeface="Cambria"/>
              </a:rPr>
              <a:t>NVZ foot </a:t>
            </a:r>
            <a:r>
              <a:rPr lang="en-US" sz="2800" b="1" dirty="0">
                <a:solidFill>
                  <a:srgbClr val="00B0F0"/>
                </a:solidFill>
                <a:latin typeface="Cambria"/>
                <a:ea typeface="Cambria"/>
                <a:cs typeface="Cambria"/>
                <a:sym typeface="Cambria"/>
              </a:rPr>
              <a:t>f</a:t>
            </a:r>
            <a:r>
              <a:rPr lang="en-US" sz="2800" b="1" i="0" u="none" strike="noStrike" cap="none" dirty="0">
                <a:solidFill>
                  <a:srgbClr val="00B0F0"/>
                </a:solidFill>
                <a:latin typeface="Cambria"/>
                <a:ea typeface="Cambria"/>
                <a:cs typeface="Cambria"/>
                <a:sym typeface="Cambria"/>
              </a:rPr>
              <a:t>ault called on bounced ball</a:t>
            </a:r>
            <a:r>
              <a:rPr lang="en-US" sz="2800" b="0" i="0" u="none" strike="noStrike" cap="none" dirty="0">
                <a:solidFill>
                  <a:srgbClr val="00B0F0"/>
                </a:solidFill>
                <a:latin typeface="Cambria"/>
                <a:ea typeface="Cambria"/>
                <a:cs typeface="Cambria"/>
                <a:sym typeface="Cambria"/>
              </a:rPr>
              <a:t> – </a:t>
            </a:r>
            <a:r>
              <a:rPr lang="en-US" sz="2800" dirty="0">
                <a:solidFill>
                  <a:srgbClr val="00B0F0"/>
                </a:solidFill>
                <a:latin typeface="Cambria"/>
                <a:ea typeface="Cambria"/>
                <a:cs typeface="Cambria"/>
                <a:sym typeface="Cambria"/>
              </a:rPr>
              <a:t>Call “Stop</a:t>
            </a:r>
            <a:r>
              <a:rPr lang="en-US" sz="2800" b="0" i="0" u="none" strike="noStrike" cap="none" dirty="0">
                <a:solidFill>
                  <a:srgbClr val="00B0F0"/>
                </a:solidFill>
                <a:latin typeface="Cambria"/>
                <a:ea typeface="Cambria"/>
                <a:cs typeface="Cambria"/>
                <a:sym typeface="Cambria"/>
              </a:rPr>
              <a:t> Play </a:t>
            </a:r>
            <a:r>
              <a:rPr lang="en-US" sz="2800" dirty="0">
                <a:solidFill>
                  <a:srgbClr val="00B0F0"/>
                </a:solidFill>
                <a:latin typeface="Cambria"/>
                <a:ea typeface="Cambria"/>
                <a:cs typeface="Cambria"/>
                <a:sym typeface="Cambria"/>
              </a:rPr>
              <a:t>” </a:t>
            </a:r>
            <a:r>
              <a:rPr lang="en-US" sz="2800" b="0" i="0" u="none" strike="noStrike" cap="none" dirty="0">
                <a:solidFill>
                  <a:srgbClr val="00B0F0"/>
                </a:solidFill>
                <a:latin typeface="Cambria"/>
                <a:ea typeface="Cambria"/>
                <a:cs typeface="Cambria"/>
                <a:sym typeface="Cambria"/>
              </a:rPr>
              <a:t>immediately, announce “Referee </a:t>
            </a:r>
            <a:r>
              <a:rPr lang="en-US" sz="2800" dirty="0">
                <a:solidFill>
                  <a:srgbClr val="00B0F0"/>
                </a:solidFill>
                <a:latin typeface="Cambria"/>
                <a:ea typeface="Cambria"/>
                <a:cs typeface="Cambria"/>
                <a:sym typeface="Cambria"/>
              </a:rPr>
              <a:t>Correction</a:t>
            </a:r>
            <a:r>
              <a:rPr lang="en-US" sz="2800" b="0" i="0" u="none" strike="noStrike" cap="none" dirty="0">
                <a:solidFill>
                  <a:srgbClr val="00B0F0"/>
                </a:solidFill>
                <a:latin typeface="Cambria"/>
                <a:ea typeface="Cambria"/>
                <a:cs typeface="Cambria"/>
                <a:sym typeface="Cambria"/>
              </a:rPr>
              <a:t>” and </a:t>
            </a:r>
            <a:r>
              <a:rPr lang="en-US" sz="2800" dirty="0">
                <a:solidFill>
                  <a:srgbClr val="00B0F0"/>
                </a:solidFill>
                <a:latin typeface="Cambria"/>
                <a:ea typeface="Cambria"/>
                <a:cs typeface="Cambria"/>
                <a:sym typeface="Cambria"/>
              </a:rPr>
              <a:t>call for a </a:t>
            </a:r>
            <a:r>
              <a:rPr lang="en-US" sz="2800" b="0" i="0" u="none" strike="noStrike" cap="none" dirty="0">
                <a:solidFill>
                  <a:srgbClr val="00B0F0"/>
                </a:solidFill>
                <a:latin typeface="Cambria"/>
                <a:ea typeface="Cambria"/>
                <a:cs typeface="Cambria"/>
                <a:sym typeface="Cambria"/>
              </a:rPr>
              <a:t>replay.</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71"/>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Player Readiness</a:t>
            </a:r>
            <a:endParaRPr sz="4000" b="0" i="0" u="none" strike="noStrike" cap="none" dirty="0">
              <a:latin typeface="Arial"/>
              <a:ea typeface="Arial"/>
              <a:cs typeface="Arial"/>
              <a:sym typeface="Arial"/>
            </a:endParaRPr>
          </a:p>
          <a:p>
            <a:pPr marL="743040" marR="0" lvl="0" indent="-284400" algn="l" rtl="0">
              <a:lnSpc>
                <a:spcPct val="100000"/>
              </a:lnSpc>
              <a:spcBef>
                <a:spcPts val="561"/>
              </a:spcBef>
              <a:spcAft>
                <a:spcPts val="0"/>
              </a:spcAft>
              <a:buNone/>
            </a:pPr>
            <a:r>
              <a:rPr lang="en-US" sz="2800" b="0" i="0" u="none" strike="noStrike" cap="none" dirty="0">
                <a:solidFill>
                  <a:srgbClr val="00B0F0"/>
                </a:solidFill>
                <a:latin typeface="Cambria"/>
                <a:ea typeface="Cambria"/>
                <a:cs typeface="Cambria"/>
                <a:sym typeface="Cambria"/>
              </a:rPr>
              <a:t>Following dead ball, players are expected to move to respective positions without delay</a:t>
            </a:r>
            <a:endParaRPr sz="2800" b="0" i="0" u="none" strike="noStrike" cap="none" dirty="0">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Call score when </a:t>
            </a:r>
            <a:r>
              <a:rPr lang="en-US" sz="2800" dirty="0">
                <a:solidFill>
                  <a:srgbClr val="00B0F0"/>
                </a:solidFill>
                <a:latin typeface="Cambria"/>
                <a:ea typeface="Cambria"/>
                <a:cs typeface="Cambria"/>
                <a:sym typeface="Cambria"/>
              </a:rPr>
              <a:t>all players are ready</a:t>
            </a:r>
            <a:endParaRPr sz="2800" b="0" i="0" u="none" strike="noStrike" cap="none" dirty="0">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Allow receiver reasonable time to become ready</a:t>
            </a:r>
            <a:endParaRPr sz="2800" b="0" i="0" u="none" strike="noStrike" cap="none" dirty="0">
              <a:latin typeface="Arial"/>
              <a:ea typeface="Arial"/>
              <a:cs typeface="Arial"/>
              <a:sym typeface="Arial"/>
            </a:endParaRPr>
          </a:p>
          <a:p>
            <a:pPr marL="743040" marR="0" lvl="0" indent="-284400" algn="l" rtl="0">
              <a:lnSpc>
                <a:spcPct val="100000"/>
              </a:lnSpc>
              <a:spcBef>
                <a:spcPts val="561"/>
              </a:spcBef>
              <a:spcAft>
                <a:spcPts val="0"/>
              </a:spcAft>
              <a:buNone/>
            </a:pPr>
            <a:r>
              <a:rPr lang="en-US" sz="2800" b="0" i="0" u="none" strike="noStrike" cap="none" dirty="0">
                <a:solidFill>
                  <a:srgbClr val="00B0F0"/>
                </a:solidFill>
                <a:latin typeface="Cambria"/>
                <a:ea typeface="Cambria"/>
                <a:cs typeface="Cambria"/>
                <a:sym typeface="Cambria"/>
              </a:rPr>
              <a:t>If delaying: </a:t>
            </a:r>
          </a:p>
          <a:p>
            <a:pPr marL="915840" marR="0" lvl="0" indent="-457200" algn="l" rtl="0">
              <a:lnSpc>
                <a:spcPct val="100000"/>
              </a:lnSpc>
              <a:spcBef>
                <a:spcPts val="561"/>
              </a:spcBef>
              <a:spcAft>
                <a:spcPts val="0"/>
              </a:spcAft>
              <a:buClr>
                <a:srgbClr val="00B0F0"/>
              </a:buClr>
              <a:buFont typeface="Arial" panose="020B0604020202020204" pitchFamily="34" charset="0"/>
              <a:buChar char="•"/>
            </a:pPr>
            <a:r>
              <a:rPr lang="en-US" sz="2800" dirty="0">
                <a:solidFill>
                  <a:srgbClr val="00B0F0"/>
                </a:solidFill>
                <a:latin typeface="Cambria"/>
                <a:sym typeface="Cambria"/>
              </a:rPr>
              <a:t>You may warn the player about their slow play</a:t>
            </a:r>
            <a:endParaRPr sz="2800" b="0" i="0" u="none" strike="noStrike" cap="none" dirty="0">
              <a:latin typeface="Arial"/>
              <a:ea typeface="Arial"/>
              <a:cs typeface="Arial"/>
              <a:sym typeface="Arial"/>
            </a:endParaRPr>
          </a:p>
          <a:p>
            <a:pPr marL="893763" marR="0" lvl="1" indent="-441325" algn="l" rtl="0">
              <a:lnSpc>
                <a:spcPct val="10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Call score when all players should be ready and begin 10 second count </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172"/>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Stacking</a:t>
            </a:r>
            <a:endParaRPr sz="4000" b="0" i="0" u="none" strike="noStrike" cap="none" dirty="0">
              <a:latin typeface="Arial"/>
              <a:ea typeface="Arial"/>
              <a:cs typeface="Arial"/>
              <a:sym typeface="Arial"/>
            </a:endParaRPr>
          </a:p>
          <a:p>
            <a:pPr marL="743040" marR="0" lvl="0" indent="-284400" algn="l" rtl="0">
              <a:lnSpc>
                <a:spcPct val="150000"/>
              </a:lnSpc>
              <a:spcBef>
                <a:spcPts val="561"/>
              </a:spcBef>
              <a:spcAft>
                <a:spcPts val="0"/>
              </a:spcAft>
              <a:buNone/>
            </a:pPr>
            <a:r>
              <a:rPr lang="en-US" sz="2800" b="0" i="0" u="none" strike="noStrike" cap="none" dirty="0">
                <a:solidFill>
                  <a:srgbClr val="00B0F0"/>
                </a:solidFill>
                <a:latin typeface="Cambria"/>
                <a:ea typeface="Cambria"/>
                <a:cs typeface="Cambria"/>
                <a:sym typeface="Cambria"/>
              </a:rPr>
              <a:t>Concentrate only on proper server and receiver </a:t>
            </a:r>
          </a:p>
          <a:p>
            <a:pPr marL="743040" marR="0" lvl="0" indent="-284400" algn="l" rtl="0">
              <a:lnSpc>
                <a:spcPct val="150000"/>
              </a:lnSpc>
              <a:spcBef>
                <a:spcPts val="561"/>
              </a:spcBef>
              <a:spcAft>
                <a:spcPts val="0"/>
              </a:spcAft>
              <a:buNone/>
            </a:pPr>
            <a:r>
              <a:rPr lang="en-US" sz="2800" b="0" i="0" u="none" strike="noStrike" cap="none" dirty="0">
                <a:solidFill>
                  <a:srgbClr val="00B0F0"/>
                </a:solidFill>
                <a:latin typeface="Cambria"/>
                <a:ea typeface="Cambria"/>
                <a:cs typeface="Cambria"/>
                <a:sym typeface="Cambria"/>
              </a:rPr>
              <a:t> based on: </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Score</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Starting server identification</a:t>
            </a:r>
          </a:p>
          <a:p>
            <a:pPr marL="1530350" lvl="5" indent="-457200">
              <a:lnSpc>
                <a:spcPct val="150000"/>
              </a:lnSpc>
              <a:spcBef>
                <a:spcPts val="561"/>
              </a:spcBef>
              <a:buClr>
                <a:srgbClr val="00B0F0"/>
              </a:buClr>
              <a:buSzPct val="70000"/>
              <a:buFont typeface="Courier New" panose="02070309020205020404" pitchFamily="49" charset="0"/>
              <a:buChar char="o"/>
            </a:pPr>
            <a:r>
              <a:rPr lang="en-US" sz="2800" dirty="0">
                <a:solidFill>
                  <a:srgbClr val="00B0F0"/>
                </a:solidFill>
                <a:latin typeface="Cambria"/>
                <a:ea typeface="Cambria"/>
                <a:cs typeface="Cambria"/>
                <a:sym typeface="Cambria"/>
              </a:rPr>
              <a:t>D</a:t>
            </a:r>
            <a:r>
              <a:rPr lang="en-US" sz="2800" b="0" i="0" u="none" strike="noStrike" cap="none" dirty="0">
                <a:solidFill>
                  <a:srgbClr val="00B0F0"/>
                </a:solidFill>
                <a:latin typeface="Cambria"/>
                <a:ea typeface="Cambria"/>
                <a:cs typeface="Cambria"/>
                <a:sym typeface="Cambria"/>
              </a:rPr>
              <a:t>istinguishing features</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Server clip - first or second</a:t>
            </a:r>
            <a:endParaRPr sz="2800" b="0" i="0" u="none" strike="noStrike" cap="none" dirty="0">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173"/>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Questions/Discussions</a:t>
            </a:r>
          </a:p>
          <a:p>
            <a:pPr marL="343080" marR="0" lvl="0" indent="-341640" algn="l" rtl="0">
              <a:lnSpc>
                <a:spcPct val="100000"/>
              </a:lnSpc>
              <a:spcBef>
                <a:spcPts val="0"/>
              </a:spcBef>
              <a:spcAft>
                <a:spcPts val="0"/>
              </a:spcAft>
              <a:buNone/>
            </a:pPr>
            <a:endParaRPr sz="20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Keep both sides equally informed</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Conference at center court to avoid spectator input</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Invite player(s) from both teams to avoid perception of one team gaining advantage</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74"/>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Questions/Discussions</a:t>
            </a:r>
            <a:r>
              <a:rPr lang="en-US" sz="2800" b="1" i="0" u="none" strike="noStrike" cap="none" dirty="0">
                <a:solidFill>
                  <a:srgbClr val="00B0F0"/>
                </a:solidFill>
                <a:latin typeface="Cambria"/>
                <a:ea typeface="Cambria"/>
                <a:cs typeface="Cambria"/>
                <a:sym typeface="Cambria"/>
              </a:rPr>
              <a:t> (cont’d)</a:t>
            </a:r>
          </a:p>
          <a:p>
            <a:pPr marL="343080" marR="0" lvl="0" indent="-341640" algn="l" rtl="0">
              <a:lnSpc>
                <a:spcPct val="100000"/>
              </a:lnSpc>
              <a:spcBef>
                <a:spcPts val="0"/>
              </a:spcBef>
              <a:spcAft>
                <a:spcPts val="0"/>
              </a:spcAft>
              <a:buNone/>
            </a:pPr>
            <a:endParaRPr sz="2000" b="0" i="0" u="none" strike="noStrike" cap="none" dirty="0">
              <a:latin typeface="Arial"/>
              <a:ea typeface="Arial"/>
              <a:cs typeface="Arial"/>
              <a:sym typeface="Arial"/>
            </a:endParaRPr>
          </a:p>
          <a:p>
            <a:pPr marL="743040" marR="0" lvl="0" indent="-284400" algn="l" rtl="0">
              <a:lnSpc>
                <a:spcPct val="150000"/>
              </a:lnSpc>
              <a:spcBef>
                <a:spcPts val="561"/>
              </a:spcBef>
              <a:spcAft>
                <a:spcPts val="0"/>
              </a:spcAft>
              <a:buNone/>
            </a:pPr>
            <a:r>
              <a:rPr lang="en-US" sz="2800" b="0" i="0" u="none" strike="noStrike" cap="none" dirty="0">
                <a:solidFill>
                  <a:srgbClr val="00B0F0"/>
                </a:solidFill>
                <a:latin typeface="Cambria"/>
                <a:ea typeface="Cambria"/>
                <a:cs typeface="Cambria"/>
                <a:sym typeface="Cambria"/>
              </a:rPr>
              <a:t>If discussion become intense or continue:</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Cut it off</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Send all parties to neutral corners</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Give 15 second warning</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Call “Resume Play” and announce score </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175"/>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Challenged Calls/Rulings</a:t>
            </a:r>
          </a:p>
          <a:p>
            <a:pPr marL="343080" marR="0" lvl="0" indent="-341640" algn="l" rtl="0">
              <a:lnSpc>
                <a:spcPct val="100000"/>
              </a:lnSpc>
              <a:spcBef>
                <a:spcPts val="0"/>
              </a:spcBef>
              <a:spcAft>
                <a:spcPts val="0"/>
              </a:spcAft>
              <a:buNone/>
            </a:pPr>
            <a:endParaRPr sz="20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When requested or necessary to resolve dispute summon Head Referee or Tournament Director</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If Referee’s ruling is correct, disputing team:</a:t>
            </a:r>
            <a:endParaRPr sz="2800" b="0" i="0" u="none" strike="noStrike" cap="none" dirty="0">
              <a:latin typeface="Arial"/>
              <a:ea typeface="Arial"/>
              <a:cs typeface="Arial"/>
              <a:sym typeface="Arial"/>
            </a:endParaRPr>
          </a:p>
          <a:p>
            <a:pPr marL="1244600" marR="0" lvl="2" indent="-327025" algn="l" rtl="0">
              <a:lnSpc>
                <a:spcPct val="150000"/>
              </a:lnSpc>
              <a:spcBef>
                <a:spcPts val="561"/>
              </a:spcBef>
              <a:spcAft>
                <a:spcPts val="0"/>
              </a:spcAft>
              <a:buClr>
                <a:srgbClr val="00B0F0"/>
              </a:buClr>
              <a:buSzPct val="75000"/>
              <a:buFont typeface="Courier New"/>
              <a:buChar char="o"/>
            </a:pPr>
            <a:r>
              <a:rPr lang="en-US" sz="2800" b="0" i="0" u="none" strike="noStrike" cap="none" dirty="0">
                <a:solidFill>
                  <a:srgbClr val="00B0F0"/>
                </a:solidFill>
                <a:latin typeface="Cambria"/>
                <a:ea typeface="Cambria"/>
                <a:cs typeface="Cambria"/>
                <a:sym typeface="Cambria"/>
              </a:rPr>
              <a:t>Loses one regular timeout and is assessed Technical Warning</a:t>
            </a:r>
            <a:endParaRPr sz="2800" b="0" i="0" u="none" strike="noStrike" cap="none" dirty="0">
              <a:latin typeface="Arial"/>
              <a:ea typeface="Arial"/>
              <a:cs typeface="Arial"/>
              <a:sym typeface="Arial"/>
            </a:endParaRPr>
          </a:p>
          <a:p>
            <a:pPr marL="1244600" marR="0" lvl="2" indent="-327025" algn="l" rtl="0">
              <a:lnSpc>
                <a:spcPct val="150000"/>
              </a:lnSpc>
              <a:spcBef>
                <a:spcPts val="561"/>
              </a:spcBef>
              <a:spcAft>
                <a:spcPts val="0"/>
              </a:spcAft>
              <a:buClr>
                <a:srgbClr val="00B0F0"/>
              </a:buClr>
              <a:buSzPct val="75000"/>
              <a:buFont typeface="Courier New"/>
              <a:buChar char="o"/>
            </a:pPr>
            <a:r>
              <a:rPr lang="en-US" sz="2800" b="0" i="0" u="none" strike="noStrike" cap="none" dirty="0">
                <a:solidFill>
                  <a:srgbClr val="00B0F0"/>
                </a:solidFill>
                <a:latin typeface="Cambria"/>
                <a:ea typeface="Cambria"/>
                <a:cs typeface="Cambria"/>
                <a:sym typeface="Cambria"/>
              </a:rPr>
              <a:t>No timeouts left - assess a Technical Foul</a:t>
            </a:r>
            <a:endParaRPr sz="2800" b="0" i="0" u="none" strike="noStrike" cap="none" dirty="0">
              <a:latin typeface="Arial"/>
              <a:ea typeface="Arial"/>
              <a:cs typeface="Arial"/>
              <a:sym typeface="Arial"/>
            </a:endParaRPr>
          </a:p>
          <a:p>
            <a:pPr marL="343080" marR="0" lvl="0" indent="-341640" algn="ctr" rtl="0">
              <a:lnSpc>
                <a:spcPct val="150000"/>
              </a:lnSpc>
              <a:spcBef>
                <a:spcPts val="561"/>
              </a:spcBef>
              <a:spcAft>
                <a:spcPts val="0"/>
              </a:spcAft>
              <a:buNone/>
            </a:pP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176"/>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Broken Ball</a:t>
            </a:r>
          </a:p>
          <a:p>
            <a:pPr marL="343080" marR="0" lvl="0" indent="-341640" algn="l" rtl="0">
              <a:lnSpc>
                <a:spcPct val="100000"/>
              </a:lnSpc>
              <a:spcBef>
                <a:spcPts val="0"/>
              </a:spcBef>
              <a:spcAft>
                <a:spcPts val="0"/>
              </a:spcAft>
              <a:buNone/>
            </a:pPr>
            <a:endParaRPr sz="20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ct val="100000"/>
              <a:buFont typeface="Arial"/>
              <a:buChar char="•"/>
            </a:pPr>
            <a:r>
              <a:rPr lang="en-US" sz="2800" b="0" i="0" u="none" strike="noStrike" cap="none" dirty="0">
                <a:solidFill>
                  <a:srgbClr val="00B0F0"/>
                </a:solidFill>
                <a:latin typeface="Cambria"/>
                <a:ea typeface="Cambria"/>
                <a:cs typeface="Cambria"/>
                <a:sym typeface="Cambria"/>
              </a:rPr>
              <a:t>Play continues to completion of rally</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ct val="100000"/>
              <a:buFont typeface="Arial"/>
              <a:buChar char="•"/>
            </a:pPr>
            <a:r>
              <a:rPr lang="en-US" sz="2800" b="0" i="0" u="none" strike="noStrike" cap="none" dirty="0">
                <a:solidFill>
                  <a:srgbClr val="00B0F0"/>
                </a:solidFill>
                <a:latin typeface="Cambria"/>
                <a:ea typeface="Cambria"/>
                <a:cs typeface="Cambria"/>
                <a:sym typeface="Cambria"/>
              </a:rPr>
              <a:t>Fault if player stops play due to broken ball</a:t>
            </a:r>
            <a:endParaRPr sz="2800" b="0" i="0" u="none" strike="noStrike" cap="none" dirty="0">
              <a:solidFill>
                <a:srgbClr val="00B0F0"/>
              </a:solidFill>
              <a:latin typeface="Cambria"/>
              <a:ea typeface="Cambria"/>
              <a:cs typeface="Cambria"/>
              <a:sym typeface="Cambria"/>
            </a:endParaRPr>
          </a:p>
          <a:p>
            <a:pPr marL="742950" marR="0" lvl="1" indent="-284163" algn="l" rtl="0">
              <a:lnSpc>
                <a:spcPct val="115000"/>
              </a:lnSpc>
              <a:spcBef>
                <a:spcPts val="561"/>
              </a:spcBef>
              <a:spcAft>
                <a:spcPts val="0"/>
              </a:spcAft>
              <a:buClr>
                <a:srgbClr val="00B0F0"/>
              </a:buClr>
              <a:buSzPct val="80000"/>
              <a:buFont typeface="Cambria"/>
              <a:buChar char="•"/>
              <a:tabLst>
                <a:tab pos="3235325" algn="l"/>
              </a:tabLst>
            </a:pPr>
            <a:r>
              <a:rPr lang="en-US" sz="2800" dirty="0">
                <a:solidFill>
                  <a:srgbClr val="00B0F0"/>
                </a:solidFill>
                <a:latin typeface="Cambria"/>
                <a:ea typeface="Cambria"/>
                <a:cs typeface="Cambria"/>
                <a:sym typeface="Cambria"/>
              </a:rPr>
              <a:t>VW or TW if player crushes ball without allowing it to be examined</a:t>
            </a:r>
            <a:endParaRPr sz="2800" dirty="0">
              <a:solidFill>
                <a:srgbClr val="00B0F0"/>
              </a:solidFill>
              <a:latin typeface="Cambria"/>
              <a:ea typeface="Cambria"/>
              <a:cs typeface="Cambria"/>
              <a:sym typeface="Cambria"/>
            </a:endParaRPr>
          </a:p>
          <a:p>
            <a:pPr marL="743040" marR="0" lvl="1" indent="-284400" algn="l" rtl="0">
              <a:lnSpc>
                <a:spcPct val="115000"/>
              </a:lnSpc>
              <a:spcBef>
                <a:spcPts val="561"/>
              </a:spcBef>
              <a:spcAft>
                <a:spcPts val="0"/>
              </a:spcAft>
              <a:buClr>
                <a:srgbClr val="00B0F0"/>
              </a:buClr>
              <a:buSzPct val="100000"/>
              <a:buFont typeface="Arial"/>
              <a:buChar char="•"/>
            </a:pPr>
            <a:r>
              <a:rPr lang="en-US" sz="2800" b="0" i="0" u="none" strike="noStrike" cap="none" dirty="0">
                <a:solidFill>
                  <a:srgbClr val="00B0F0"/>
                </a:solidFill>
                <a:latin typeface="Cambria"/>
                <a:ea typeface="Cambria"/>
                <a:cs typeface="Cambria"/>
                <a:sym typeface="Cambria"/>
              </a:rPr>
              <a:t>Before the next serve, player can ask Referee to determine if cracked ball affected outcome (replay possible at Referee’s discretion)</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77"/>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3700" b="1" i="0" u="none" strike="noStrike" cap="none" dirty="0">
                <a:solidFill>
                  <a:srgbClr val="00B0F0"/>
                </a:solidFill>
                <a:latin typeface="Cambria"/>
                <a:ea typeface="Cambria"/>
                <a:cs typeface="Cambria"/>
                <a:sym typeface="Cambria"/>
              </a:rPr>
              <a:t>Line Calls</a:t>
            </a:r>
            <a:endParaRPr sz="3700" b="0" i="0" u="none" strike="noStrike" cap="none" dirty="0">
              <a:latin typeface="Arial"/>
              <a:ea typeface="Arial"/>
              <a:cs typeface="Arial"/>
              <a:sym typeface="Arial"/>
            </a:endParaRPr>
          </a:p>
          <a:p>
            <a:pPr marL="743040" marR="0" lvl="1" indent="-284400" algn="l" rtl="0">
              <a:lnSpc>
                <a:spcPct val="100000"/>
              </a:lnSpc>
              <a:spcBef>
                <a:spcPts val="519"/>
              </a:spcBef>
              <a:spcAft>
                <a:spcPts val="0"/>
              </a:spcAft>
              <a:buClr>
                <a:srgbClr val="00B0F0"/>
              </a:buClr>
              <a:buSzPts val="2600"/>
              <a:buFont typeface="Arial"/>
              <a:buChar char="•"/>
            </a:pPr>
            <a:r>
              <a:rPr lang="en-US" sz="2600" b="0" i="0" u="none" strike="noStrike" cap="none" dirty="0">
                <a:solidFill>
                  <a:srgbClr val="00B0F0"/>
                </a:solidFill>
                <a:latin typeface="Cambria"/>
                <a:ea typeface="Cambria"/>
                <a:cs typeface="Cambria"/>
                <a:sym typeface="Cambria"/>
              </a:rPr>
              <a:t>Upon appeal, overrule if 100% positive of where the ball hit.</a:t>
            </a:r>
            <a:endParaRPr sz="2600" b="0" i="0" u="none" strike="noStrike" cap="none" dirty="0">
              <a:latin typeface="Arial"/>
              <a:ea typeface="Arial"/>
              <a:cs typeface="Arial"/>
              <a:sym typeface="Arial"/>
            </a:endParaRPr>
          </a:p>
          <a:p>
            <a:pPr marL="743040" marR="0" lvl="1" indent="-284400" algn="l" rtl="0">
              <a:lnSpc>
                <a:spcPct val="100000"/>
              </a:lnSpc>
              <a:spcBef>
                <a:spcPts val="519"/>
              </a:spcBef>
              <a:spcAft>
                <a:spcPts val="0"/>
              </a:spcAft>
              <a:buClr>
                <a:srgbClr val="00B0F0"/>
              </a:buClr>
              <a:buSzPts val="2600"/>
              <a:buFont typeface="Arial"/>
              <a:buChar char="•"/>
            </a:pPr>
            <a:r>
              <a:rPr lang="en-US" sz="2600" b="0" i="0" u="none" strike="noStrike" cap="none" dirty="0">
                <a:solidFill>
                  <a:srgbClr val="00B0F0"/>
                </a:solidFill>
                <a:latin typeface="Cambria"/>
                <a:ea typeface="Cambria"/>
                <a:cs typeface="Cambria"/>
                <a:sym typeface="Cambria"/>
              </a:rPr>
              <a:t>Do not say “I think…”  State ruling clearly &amp; firmly, “The ball was in/out”.</a:t>
            </a:r>
            <a:endParaRPr sz="2600" b="0" i="0" u="none" strike="noStrike" cap="none" dirty="0">
              <a:latin typeface="Arial"/>
              <a:ea typeface="Arial"/>
              <a:cs typeface="Arial"/>
              <a:sym typeface="Arial"/>
            </a:endParaRPr>
          </a:p>
          <a:p>
            <a:pPr marL="743040" marR="0" lvl="1" indent="-284400" algn="l" rtl="0">
              <a:lnSpc>
                <a:spcPct val="100000"/>
              </a:lnSpc>
              <a:spcBef>
                <a:spcPts val="519"/>
              </a:spcBef>
              <a:spcAft>
                <a:spcPts val="0"/>
              </a:spcAft>
              <a:buClr>
                <a:srgbClr val="00B0F0"/>
              </a:buClr>
              <a:buSzPts val="2600"/>
              <a:buFont typeface="Arial"/>
              <a:buChar char="•"/>
            </a:pPr>
            <a:r>
              <a:rPr lang="en-US" sz="2600" b="0" i="0" u="none" strike="noStrike" cap="none" dirty="0">
                <a:solidFill>
                  <a:srgbClr val="00B0F0"/>
                </a:solidFill>
                <a:latin typeface="Cambria"/>
                <a:ea typeface="Cambria"/>
                <a:cs typeface="Cambria"/>
                <a:sym typeface="Cambria"/>
              </a:rPr>
              <a:t>The moment a player/team appeals to the Referee or asks the opponent’s opinion, they lose their right to make a subsequent “In” or “Out” call regarding that rally.</a:t>
            </a:r>
            <a:endParaRPr sz="2600" b="0" i="0" u="none" strike="noStrike" cap="none" dirty="0">
              <a:latin typeface="Arial"/>
              <a:ea typeface="Arial"/>
              <a:cs typeface="Arial"/>
              <a:sym typeface="Arial"/>
            </a:endParaRPr>
          </a:p>
          <a:p>
            <a:pPr marL="743040" marR="0" lvl="1" indent="-284400" algn="l" rtl="0">
              <a:lnSpc>
                <a:spcPct val="100000"/>
              </a:lnSpc>
              <a:spcBef>
                <a:spcPts val="519"/>
              </a:spcBef>
              <a:spcAft>
                <a:spcPts val="0"/>
              </a:spcAft>
              <a:buClr>
                <a:srgbClr val="00B0F0"/>
              </a:buClr>
              <a:buSzPts val="2600"/>
              <a:buFont typeface="Arial"/>
              <a:buChar char="•"/>
            </a:pPr>
            <a:r>
              <a:rPr lang="en-US" sz="2600" b="0" i="0" u="none" strike="noStrike" cap="none" dirty="0">
                <a:solidFill>
                  <a:srgbClr val="00B0F0"/>
                </a:solidFill>
                <a:latin typeface="Cambria"/>
                <a:ea typeface="Cambria"/>
                <a:cs typeface="Cambria"/>
                <a:sym typeface="Cambria"/>
              </a:rPr>
              <a:t> If the Line Judges and Referee cannot make a line call, the rally shall be replayed.</a:t>
            </a:r>
            <a:endParaRPr sz="2600" b="0" i="0" u="none" strike="noStrike" cap="none" dirty="0">
              <a:solidFill>
                <a:srgbClr val="00B0F0"/>
              </a:solidFill>
              <a:latin typeface="Arial"/>
              <a:ea typeface="Arial"/>
              <a:cs typeface="Arial"/>
              <a:sym typeface="Arial"/>
            </a:endParaRPr>
          </a:p>
          <a:p>
            <a:pPr marL="343080" marR="0" lvl="0" indent="-341640" algn="l" rtl="0">
              <a:lnSpc>
                <a:spcPct val="100000"/>
              </a:lnSpc>
              <a:spcBef>
                <a:spcPts val="740"/>
              </a:spcBef>
              <a:spcAft>
                <a:spcPts val="0"/>
              </a:spcAft>
              <a:buNone/>
            </a:pPr>
            <a:endParaRPr sz="2600" b="0" i="0" u="none" strike="noStrike" cap="none" dirty="0">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78"/>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Spectators And Coaching</a:t>
            </a:r>
          </a:p>
          <a:p>
            <a:pPr marL="343080" marR="0" lvl="0" indent="-341640" algn="l" rtl="0">
              <a:lnSpc>
                <a:spcPct val="100000"/>
              </a:lnSpc>
              <a:spcBef>
                <a:spcPts val="0"/>
              </a:spcBef>
              <a:spcAft>
                <a:spcPts val="0"/>
              </a:spcAft>
              <a:buNone/>
            </a:pPr>
            <a:endParaRPr b="0" i="0" u="none" strike="noStrike" cap="none" dirty="0">
              <a:latin typeface="Arial"/>
              <a:ea typeface="Arial"/>
              <a:cs typeface="Arial"/>
              <a:sym typeface="Arial"/>
            </a:endParaRPr>
          </a:p>
          <a:p>
            <a:pPr marL="915840" marR="0" lvl="1" indent="-457200" algn="l" rtl="0">
              <a:spcBef>
                <a:spcPts val="561"/>
              </a:spcBef>
              <a:spcAft>
                <a:spcPts val="0"/>
              </a:spcAft>
              <a:buClr>
                <a:srgbClr val="00B0F0"/>
              </a:buClr>
              <a:buSzPts val="2800"/>
              <a:buFont typeface="Arial" panose="020B0604020202020204" pitchFamily="34" charset="0"/>
              <a:buChar char="•"/>
            </a:pPr>
            <a:r>
              <a:rPr lang="en-US" sz="2800" b="0" i="0" u="none" strike="noStrike" cap="none" dirty="0">
                <a:solidFill>
                  <a:srgbClr val="00B0F0"/>
                </a:solidFill>
                <a:latin typeface="Cambria"/>
                <a:ea typeface="Cambria"/>
                <a:cs typeface="Cambria"/>
                <a:sym typeface="Cambria"/>
              </a:rPr>
              <a:t>Coaching is </a:t>
            </a:r>
            <a:r>
              <a:rPr lang="en-US" sz="2800" b="0" i="0" u="sng" strike="noStrike" cap="none" dirty="0">
                <a:solidFill>
                  <a:srgbClr val="00B0F0"/>
                </a:solidFill>
                <a:latin typeface="Cambria"/>
                <a:ea typeface="Cambria"/>
                <a:cs typeface="Cambria"/>
                <a:sym typeface="Cambria"/>
              </a:rPr>
              <a:t>any</a:t>
            </a:r>
            <a:r>
              <a:rPr lang="en-US" sz="2800" b="0" i="0" u="none" strike="noStrike" cap="none" dirty="0">
                <a:solidFill>
                  <a:srgbClr val="00B0F0"/>
                </a:solidFill>
                <a:latin typeface="Cambria"/>
                <a:ea typeface="Cambria"/>
                <a:cs typeface="Cambria"/>
                <a:sym typeface="Cambria"/>
              </a:rPr>
              <a:t> communication that a player or team may </a:t>
            </a:r>
            <a:r>
              <a:rPr lang="en-US" sz="2800" b="1" i="0" u="sng" strike="noStrike" cap="none" dirty="0">
                <a:solidFill>
                  <a:srgbClr val="00B0F0"/>
                </a:solidFill>
                <a:latin typeface="Cambria"/>
                <a:ea typeface="Cambria"/>
                <a:cs typeface="Cambria"/>
                <a:sym typeface="Cambria"/>
              </a:rPr>
              <a:t>act upon </a:t>
            </a:r>
            <a:r>
              <a:rPr lang="en-US" sz="2800" i="0" strike="noStrike" cap="none" dirty="0">
                <a:solidFill>
                  <a:srgbClr val="00B0F0"/>
                </a:solidFill>
                <a:latin typeface="Cambria"/>
                <a:ea typeface="Cambria"/>
                <a:cs typeface="Cambria"/>
                <a:sym typeface="Cambria"/>
              </a:rPr>
              <a:t> (</a:t>
            </a:r>
            <a:r>
              <a:rPr lang="en-US" sz="2800" dirty="0">
                <a:solidFill>
                  <a:srgbClr val="00B0F0"/>
                </a:solidFill>
                <a:latin typeface="Cambria"/>
                <a:ea typeface="Cambria"/>
                <a:cs typeface="Cambria"/>
                <a:sym typeface="Cambria"/>
              </a:rPr>
              <a:t>direction) </a:t>
            </a:r>
            <a:r>
              <a:rPr lang="en-US" sz="2800" b="0" i="0" u="none" strike="noStrike" cap="none" dirty="0">
                <a:solidFill>
                  <a:srgbClr val="00B0F0"/>
                </a:solidFill>
                <a:latin typeface="Cambria"/>
                <a:ea typeface="Cambria"/>
                <a:cs typeface="Cambria"/>
                <a:sym typeface="Cambria"/>
              </a:rPr>
              <a:t>to gain an advantage or avoid rules violation.</a:t>
            </a:r>
            <a:endParaRPr sz="2800" b="0" i="0" u="none" strike="noStrike" cap="none" dirty="0">
              <a:solidFill>
                <a:srgbClr val="00B0F0"/>
              </a:solidFill>
              <a:latin typeface="Arial"/>
              <a:ea typeface="Arial"/>
              <a:cs typeface="Arial"/>
              <a:sym typeface="Arial"/>
            </a:endParaRPr>
          </a:p>
          <a:p>
            <a:pPr marL="743040" marR="0" lvl="1" indent="-284400" algn="l" rtl="0">
              <a:spcBef>
                <a:spcPts val="561"/>
              </a:spcBef>
              <a:spcAft>
                <a:spcPts val="0"/>
              </a:spcAft>
              <a:buClr>
                <a:srgbClr val="00B0F0"/>
              </a:buClr>
              <a:buSzPts val="2800"/>
              <a:buFont typeface="Arial"/>
              <a:buChar char="•"/>
            </a:pPr>
            <a:r>
              <a:rPr lang="en-CA" sz="2800" b="0" i="0" u="none" strike="noStrike" cap="none" dirty="0">
                <a:solidFill>
                  <a:srgbClr val="00B0F0"/>
                </a:solidFill>
                <a:latin typeface="Cambria"/>
                <a:ea typeface="Cambria"/>
                <a:cs typeface="Cambria"/>
                <a:sym typeface="Cambria"/>
              </a:rPr>
              <a:t>Depending on circumstances, the Referee may award a VW, or TW</a:t>
            </a:r>
            <a:endParaRPr sz="2800" b="0" i="0" u="none" strike="noStrike" cap="none" dirty="0">
              <a:latin typeface="Arial"/>
              <a:ea typeface="Arial"/>
              <a:cs typeface="Arial"/>
              <a:sym typeface="Arial"/>
            </a:endParaRPr>
          </a:p>
          <a:p>
            <a:pPr marL="743040" marR="0" lvl="1" indent="-284400" algn="l" rtl="0">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Coaching is permitted only during timeouts, end changes &amp; between games.</a:t>
            </a:r>
          </a:p>
          <a:p>
            <a:pPr marL="743040" marR="0" lvl="1" indent="-284400" algn="l" rtl="0">
              <a:spcBef>
                <a:spcPts val="561"/>
              </a:spcBef>
              <a:spcAft>
                <a:spcPts val="0"/>
              </a:spcAft>
              <a:buClr>
                <a:srgbClr val="00B0F0"/>
              </a:buClr>
              <a:buSzPts val="2800"/>
              <a:buFont typeface="Arial"/>
              <a:buChar char="•"/>
            </a:pPr>
            <a:r>
              <a:rPr lang="en-US" sz="2800" dirty="0">
                <a:solidFill>
                  <a:srgbClr val="00B0F0"/>
                </a:solidFill>
                <a:latin typeface="Cambria"/>
                <a:sym typeface="Cambria"/>
              </a:rPr>
              <a:t>NOTE: Do not approach the Spectator who is coaching!  Deal with the team being coached!</a:t>
            </a:r>
            <a:endParaRPr sz="2800" b="0" i="0" u="none" strike="noStrike" cap="none" dirty="0">
              <a:solidFill>
                <a:srgbClr val="00B0F0"/>
              </a:solidFill>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97"/>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dirty="0">
                <a:solidFill>
                  <a:srgbClr val="00B0F0"/>
                </a:solidFill>
                <a:latin typeface="Cambria"/>
                <a:ea typeface="Cambria"/>
                <a:cs typeface="Cambria"/>
                <a:sym typeface="Cambria"/>
              </a:rPr>
              <a:t>K</a:t>
            </a:r>
            <a:r>
              <a:rPr lang="en-US" sz="4000" b="1" i="0" u="none" strike="noStrike" cap="none" dirty="0">
                <a:solidFill>
                  <a:srgbClr val="00B0F0"/>
                </a:solidFill>
                <a:latin typeface="Cambria"/>
                <a:ea typeface="Cambria"/>
                <a:cs typeface="Cambria"/>
                <a:sym typeface="Cambria"/>
              </a:rPr>
              <a:t>ey Definitions &amp; Terms</a:t>
            </a:r>
            <a:endParaRPr lang="en-US" sz="4000" b="0" i="0" u="none" strike="noStrike" cap="none" dirty="0">
              <a:latin typeface="Arial"/>
              <a:ea typeface="Arial"/>
              <a:cs typeface="Arial"/>
              <a:sym typeface="Arial"/>
            </a:endParaRPr>
          </a:p>
          <a:p>
            <a:pPr marL="450850" lvl="0" indent="-450876" algn="l" rtl="0">
              <a:lnSpc>
                <a:spcPct val="100000"/>
              </a:lnSpc>
              <a:spcBef>
                <a:spcPts val="2000"/>
              </a:spcBef>
              <a:spcAft>
                <a:spcPts val="0"/>
              </a:spcAft>
              <a:buClr>
                <a:srgbClr val="00B0F0"/>
              </a:buClr>
              <a:buSzPct val="110000"/>
              <a:buFont typeface="Arial"/>
              <a:buChar char="•"/>
            </a:pPr>
            <a:r>
              <a:rPr lang="en-US" sz="2000" b="1" dirty="0">
                <a:solidFill>
                  <a:srgbClr val="00B0F0"/>
                </a:solidFill>
                <a:latin typeface="Cambria" panose="02040503050406030204" pitchFamily="18" charset="0"/>
              </a:rPr>
              <a:t>End of court </a:t>
            </a:r>
            <a:r>
              <a:rPr lang="en-US" sz="2000" dirty="0">
                <a:solidFill>
                  <a:srgbClr val="00B0F0"/>
                </a:solidFill>
                <a:latin typeface="Cambria" panose="02040503050406030204" pitchFamily="18" charset="0"/>
              </a:rPr>
              <a:t>–</a:t>
            </a:r>
            <a:r>
              <a:rPr lang="en-US" sz="2000" b="1" dirty="0">
                <a:solidFill>
                  <a:srgbClr val="00B0F0"/>
                </a:solidFill>
                <a:latin typeface="Cambria" panose="02040503050406030204" pitchFamily="18" charset="0"/>
              </a:rPr>
              <a:t> </a:t>
            </a:r>
            <a:r>
              <a:rPr lang="en-US" sz="2000" dirty="0">
                <a:solidFill>
                  <a:srgbClr val="00B0F0"/>
                </a:solidFill>
                <a:latin typeface="Cambria" panose="02040503050406030204" pitchFamily="18" charset="0"/>
              </a:rPr>
              <a:t>The Court &amp; Playing Surface, the </a:t>
            </a:r>
            <a:r>
              <a:rPr lang="en-US" sz="2000" dirty="0">
                <a:solidFill>
                  <a:srgbClr val="FF0000"/>
                </a:solidFill>
                <a:latin typeface="Cambria" panose="02040503050406030204" pitchFamily="18" charset="0"/>
              </a:rPr>
              <a:t>space between the net and baselines for both teams/players. </a:t>
            </a:r>
            <a:endParaRPr lang="en-US" sz="2000" dirty="0">
              <a:latin typeface="Cambria" panose="02040503050406030204" pitchFamily="18" charset="0"/>
            </a:endParaRPr>
          </a:p>
          <a:p>
            <a:pPr marL="450850" lvl="0" indent="-450876" algn="l" rtl="0">
              <a:lnSpc>
                <a:spcPct val="100000"/>
              </a:lnSpc>
              <a:spcBef>
                <a:spcPts val="2000"/>
              </a:spcBef>
              <a:spcAft>
                <a:spcPts val="0"/>
              </a:spcAft>
              <a:buClr>
                <a:srgbClr val="00B0F0"/>
              </a:buClr>
              <a:buSzPct val="110000"/>
              <a:buFont typeface="Arial"/>
              <a:buChar char="•"/>
            </a:pPr>
            <a:r>
              <a:rPr lang="en-US" sz="2000" b="1" dirty="0">
                <a:solidFill>
                  <a:srgbClr val="00B0F0"/>
                </a:solidFill>
                <a:latin typeface="Cambria" panose="02040503050406030204" pitchFamily="18" charset="0"/>
              </a:rPr>
              <a:t>Side of court </a:t>
            </a:r>
            <a:r>
              <a:rPr lang="en-US" sz="2000" dirty="0">
                <a:solidFill>
                  <a:srgbClr val="00B0F0"/>
                </a:solidFill>
                <a:latin typeface="Cambria" panose="02040503050406030204" pitchFamily="18" charset="0"/>
              </a:rPr>
              <a:t>– The </a:t>
            </a:r>
            <a:r>
              <a:rPr lang="en-US" sz="2000" dirty="0">
                <a:solidFill>
                  <a:srgbClr val="FF0000"/>
                </a:solidFill>
                <a:latin typeface="Cambria" panose="02040503050406030204" pitchFamily="18" charset="0"/>
              </a:rPr>
              <a:t>left or right side of the court</a:t>
            </a:r>
            <a:r>
              <a:rPr lang="en-US" sz="2000" dirty="0">
                <a:solidFill>
                  <a:srgbClr val="00B0F0"/>
                </a:solidFill>
                <a:latin typeface="Cambria" panose="02040503050406030204" pitchFamily="18" charset="0"/>
              </a:rPr>
              <a:t>, also known as the odd (left) side &amp; even (right) side of the court </a:t>
            </a:r>
          </a:p>
          <a:p>
            <a:pPr marL="450850" lvl="0" indent="-450850" algn="l" rtl="0">
              <a:lnSpc>
                <a:spcPct val="100000"/>
              </a:lnSpc>
              <a:spcBef>
                <a:spcPts val="2000"/>
              </a:spcBef>
              <a:spcAft>
                <a:spcPts val="0"/>
              </a:spcAft>
              <a:buClr>
                <a:srgbClr val="00B0F0"/>
              </a:buClr>
              <a:buSzPct val="110000"/>
              <a:buFont typeface="Arial"/>
              <a:buChar char="•"/>
            </a:pPr>
            <a:r>
              <a:rPr lang="en-US" sz="2000" dirty="0">
                <a:solidFill>
                  <a:srgbClr val="00B0F0"/>
                </a:solidFill>
                <a:latin typeface="Cambria" panose="02040503050406030204" pitchFamily="18" charset="0"/>
              </a:rPr>
              <a:t>3.A.39 </a:t>
            </a:r>
            <a:r>
              <a:rPr lang="en-US" sz="2000" b="1" dirty="0">
                <a:solidFill>
                  <a:srgbClr val="00B0F0"/>
                </a:solidFill>
                <a:latin typeface="Cambria" panose="02040503050406030204" pitchFamily="18" charset="0"/>
              </a:rPr>
              <a:t> Starting Server </a:t>
            </a:r>
            <a:r>
              <a:rPr lang="en-US" sz="2000" dirty="0">
                <a:solidFill>
                  <a:srgbClr val="00B0F0"/>
                </a:solidFill>
                <a:latin typeface="Cambria" panose="02040503050406030204" pitchFamily="18" charset="0"/>
              </a:rPr>
              <a:t>– For each doubles team, </a:t>
            </a:r>
            <a:r>
              <a:rPr lang="en-US" sz="2000" dirty="0">
                <a:solidFill>
                  <a:srgbClr val="FF0000"/>
                </a:solidFill>
                <a:latin typeface="Cambria" panose="02040503050406030204" pitchFamily="18" charset="0"/>
              </a:rPr>
              <a:t>the player designated to serve first at the start of the game</a:t>
            </a:r>
            <a:r>
              <a:rPr lang="en-US" sz="2000" dirty="0">
                <a:solidFill>
                  <a:srgbClr val="18579B"/>
                </a:solidFill>
                <a:latin typeface="Cambria" panose="02040503050406030204" pitchFamily="18" charset="0"/>
              </a:rPr>
              <a:t>. </a:t>
            </a:r>
            <a:r>
              <a:rPr lang="en-US" sz="2000" dirty="0">
                <a:solidFill>
                  <a:srgbClr val="00B0F0"/>
                </a:solidFill>
                <a:latin typeface="Cambria" panose="02040503050406030204" pitchFamily="18" charset="0"/>
              </a:rPr>
              <a:t>In doubles tournament play, the starting server shall wear a visible form of identification determined by the Tournament Director. </a:t>
            </a:r>
          </a:p>
          <a:p>
            <a:pPr marL="450850" lvl="0" indent="-450850" algn="l" rtl="0">
              <a:lnSpc>
                <a:spcPct val="100000"/>
              </a:lnSpc>
              <a:spcBef>
                <a:spcPts val="2000"/>
              </a:spcBef>
              <a:spcAft>
                <a:spcPts val="0"/>
              </a:spcAft>
              <a:buClr>
                <a:srgbClr val="00B0F0"/>
              </a:buClr>
              <a:buSzPct val="110000"/>
              <a:buFont typeface="Arial"/>
              <a:buChar char="•"/>
            </a:pPr>
            <a:r>
              <a:rPr lang="en-US" sz="2000" dirty="0">
                <a:solidFill>
                  <a:srgbClr val="00B0F0"/>
                </a:solidFill>
                <a:latin typeface="Cambria" panose="02040503050406030204" pitchFamily="18" charset="0"/>
              </a:rPr>
              <a:t>3.A.12 </a:t>
            </a:r>
            <a:r>
              <a:rPr lang="en-US" sz="2000" b="1" dirty="0">
                <a:solidFill>
                  <a:srgbClr val="00B0F0"/>
                </a:solidFill>
                <a:latin typeface="Cambria" panose="02040503050406030204" pitchFamily="18" charset="0"/>
              </a:rPr>
              <a:t> First Server </a:t>
            </a:r>
            <a:r>
              <a:rPr lang="en-US" sz="2000" dirty="0">
                <a:solidFill>
                  <a:srgbClr val="00B0F0"/>
                </a:solidFill>
                <a:latin typeface="Cambria" panose="02040503050406030204" pitchFamily="18" charset="0"/>
              </a:rPr>
              <a:t>– In doubles, the player who shall </a:t>
            </a:r>
            <a:r>
              <a:rPr lang="en-US" sz="2000" dirty="0">
                <a:solidFill>
                  <a:srgbClr val="FF0000"/>
                </a:solidFill>
                <a:latin typeface="Cambria" panose="02040503050406030204" pitchFamily="18" charset="0"/>
              </a:rPr>
              <a:t>serve from the right/even side of the court </a:t>
            </a:r>
            <a:r>
              <a:rPr lang="en-US" sz="2000" dirty="0">
                <a:solidFill>
                  <a:srgbClr val="00B0F0"/>
                </a:solidFill>
                <a:latin typeface="Cambria" panose="02040503050406030204" pitchFamily="18" charset="0"/>
              </a:rPr>
              <a:t>after a side out, according to the team’s score. </a:t>
            </a:r>
          </a:p>
          <a:p>
            <a:pPr marL="349250" lvl="0" indent="-349250" algn="l" rtl="0">
              <a:lnSpc>
                <a:spcPct val="100000"/>
              </a:lnSpc>
              <a:spcBef>
                <a:spcPts val="2000"/>
              </a:spcBef>
              <a:spcAft>
                <a:spcPts val="0"/>
              </a:spcAft>
              <a:buClr>
                <a:srgbClr val="18579B"/>
              </a:buClr>
              <a:buSzPct val="110000"/>
              <a:buFont typeface="Arial"/>
              <a:buChar char="•"/>
            </a:pPr>
            <a:endParaRPr lang="en-US" sz="28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extLst>
      <p:ext uri="{BB962C8B-B14F-4D97-AF65-F5344CB8AC3E}">
        <p14:creationId xmlns:p14="http://schemas.microsoft.com/office/powerpoint/2010/main" val="9228281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79"/>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90000"/>
              </a:lnSpc>
              <a:spcBef>
                <a:spcPts val="0"/>
              </a:spcBef>
              <a:spcAft>
                <a:spcPts val="0"/>
              </a:spcAft>
              <a:buNone/>
            </a:pPr>
            <a:r>
              <a:rPr lang="en-US" sz="4000" b="1" i="0" u="none" strike="noStrike" cap="none" dirty="0">
                <a:solidFill>
                  <a:srgbClr val="00B0F0"/>
                </a:solidFill>
                <a:latin typeface="Cambria" panose="02040503050406030204" pitchFamily="18" charset="0"/>
                <a:ea typeface="Cambria"/>
                <a:cs typeface="Cambria"/>
                <a:sym typeface="Cambria"/>
              </a:rPr>
              <a:t>Medical Timeout </a:t>
            </a:r>
            <a:r>
              <a:rPr lang="en-US" sz="3600" b="1" i="0" u="none" strike="noStrike" cap="none" dirty="0">
                <a:solidFill>
                  <a:srgbClr val="00B0F0"/>
                </a:solidFill>
                <a:latin typeface="Cambria" panose="02040503050406030204" pitchFamily="18" charset="0"/>
                <a:ea typeface="Cambria"/>
                <a:cs typeface="Cambria"/>
                <a:sym typeface="Cambria"/>
              </a:rPr>
              <a:t>(MTO)</a:t>
            </a:r>
            <a:endParaRPr sz="3600" b="0" i="0" u="none" strike="noStrike" cap="none" dirty="0">
              <a:latin typeface="Cambria" panose="02040503050406030204" pitchFamily="18" charset="0"/>
              <a:sym typeface="Arial"/>
            </a:endParaRPr>
          </a:p>
          <a:p>
            <a:pPr marL="743040" marR="0" lvl="1" indent="-284400" algn="l" rtl="0">
              <a:lnSpc>
                <a:spcPct val="140000"/>
              </a:lnSpc>
              <a:spcBef>
                <a:spcPts val="561"/>
              </a:spcBef>
              <a:spcAft>
                <a:spcPts val="0"/>
              </a:spcAft>
              <a:buClr>
                <a:srgbClr val="00B0F0"/>
              </a:buClr>
              <a:buSzPts val="2800"/>
              <a:buFont typeface="Arial"/>
              <a:buChar char="•"/>
            </a:pPr>
            <a:r>
              <a:rPr lang="en-US" sz="2800" b="0" i="0" u="sng" strike="noStrike" cap="none" dirty="0">
                <a:solidFill>
                  <a:srgbClr val="00B0F0"/>
                </a:solidFill>
                <a:latin typeface="Cambria" panose="02040503050406030204" pitchFamily="18" charset="0"/>
                <a:ea typeface="Cambria"/>
                <a:cs typeface="Cambria"/>
                <a:sym typeface="Cambria"/>
              </a:rPr>
              <a:t>Upon request, </a:t>
            </a:r>
            <a:r>
              <a:rPr lang="en-US" sz="2800" b="0" i="0" u="none" strike="noStrike" cap="none" dirty="0">
                <a:solidFill>
                  <a:srgbClr val="00B0F0"/>
                </a:solidFill>
                <a:latin typeface="Cambria" panose="02040503050406030204" pitchFamily="18" charset="0"/>
                <a:ea typeface="Cambria"/>
                <a:cs typeface="Cambria"/>
                <a:sym typeface="Cambria"/>
              </a:rPr>
              <a:t>summon medical personnel to assess validity of request</a:t>
            </a:r>
            <a:endParaRPr sz="2800" b="0" i="0" u="none" strike="noStrike" cap="none" dirty="0">
              <a:latin typeface="Cambria" panose="02040503050406030204" pitchFamily="18" charset="0"/>
              <a:sym typeface="Arial"/>
            </a:endParaRPr>
          </a:p>
          <a:p>
            <a:pPr marL="743040" marR="0" lvl="1" indent="-284400" algn="l" rtl="0">
              <a:lnSpc>
                <a:spcPct val="14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panose="02040503050406030204" pitchFamily="18" charset="0"/>
                <a:ea typeface="Cambria"/>
                <a:cs typeface="Cambria"/>
                <a:sym typeface="Cambria"/>
              </a:rPr>
              <a:t>Start timer when medical personnel arrive</a:t>
            </a:r>
            <a:endParaRPr sz="2800" b="0" i="0" u="none" strike="noStrike" cap="none" dirty="0">
              <a:latin typeface="Cambria" panose="02040503050406030204" pitchFamily="18" charset="0"/>
              <a:sym typeface="Arial"/>
            </a:endParaRPr>
          </a:p>
          <a:p>
            <a:pPr marL="743040" marR="0" lvl="1" indent="-284400" algn="l" rtl="0">
              <a:lnSpc>
                <a:spcPct val="14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panose="02040503050406030204" pitchFamily="18" charset="0"/>
                <a:ea typeface="Cambria"/>
                <a:cs typeface="Cambria"/>
                <a:sym typeface="Cambria"/>
              </a:rPr>
              <a:t>15 minutes or less per player per match, but only ONE self-requested MTO</a:t>
            </a:r>
            <a:endParaRPr sz="2800" b="0" i="0" u="none" strike="noStrike" cap="none" dirty="0">
              <a:latin typeface="Cambria" panose="02040503050406030204" pitchFamily="18" charset="0"/>
              <a:sym typeface="Arial"/>
            </a:endParaRPr>
          </a:p>
          <a:p>
            <a:pPr marL="743040" marR="0" lvl="1" indent="-284400" algn="l" rtl="0">
              <a:lnSpc>
                <a:spcPct val="140000"/>
              </a:lnSpc>
              <a:spcBef>
                <a:spcPts val="561"/>
              </a:spcBef>
              <a:spcAft>
                <a:spcPts val="0"/>
              </a:spcAft>
              <a:buClr>
                <a:srgbClr val="00B0F0"/>
              </a:buClr>
              <a:buSzPts val="2800"/>
              <a:buFont typeface="Arial"/>
              <a:buChar char="•"/>
            </a:pPr>
            <a:r>
              <a:rPr lang="en-US" sz="2800" dirty="0">
                <a:solidFill>
                  <a:srgbClr val="00B0F0"/>
                </a:solidFill>
                <a:latin typeface="Cambria" panose="02040503050406030204" pitchFamily="18" charset="0"/>
                <a:ea typeface="Cambria"/>
                <a:cs typeface="Cambria"/>
                <a:sym typeface="Cambria"/>
              </a:rPr>
              <a:t>Mark (X) the </a:t>
            </a:r>
            <a:r>
              <a:rPr lang="en-US" sz="2800" b="0" i="0" u="none" strike="noStrike" cap="none" dirty="0">
                <a:solidFill>
                  <a:srgbClr val="00B0F0"/>
                </a:solidFill>
                <a:latin typeface="Cambria" panose="02040503050406030204" pitchFamily="18" charset="0"/>
                <a:ea typeface="Cambria"/>
                <a:cs typeface="Cambria"/>
                <a:sym typeface="Cambria"/>
              </a:rPr>
              <a:t>‘MTO’ box below the player’s name</a:t>
            </a:r>
            <a:endParaRPr sz="2800" b="0" i="0" u="none" strike="noStrike" cap="none" dirty="0">
              <a:latin typeface="Cambria" panose="02040503050406030204" pitchFamily="18" charset="0"/>
              <a:sym typeface="Arial"/>
            </a:endParaRPr>
          </a:p>
          <a:p>
            <a:pPr marL="343080" marR="0" lvl="0" indent="-341640" algn="l" rtl="0">
              <a:lnSpc>
                <a:spcPct val="9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180"/>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Medical Timeout</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Record details on back of scoresheet without removing scoresheet from clipboard </a:t>
            </a:r>
            <a:endParaRPr sz="2800" b="0" i="0" u="none" strike="noStrike" cap="none" dirty="0">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If request is not valid</a:t>
            </a:r>
            <a:endParaRPr sz="2800" b="0" i="0" u="none" strike="noStrike" cap="none" dirty="0">
              <a:latin typeface="Arial"/>
              <a:ea typeface="Arial"/>
              <a:cs typeface="Arial"/>
              <a:sym typeface="Arial"/>
            </a:endParaRPr>
          </a:p>
          <a:p>
            <a:pPr marL="1244600" marR="0" lvl="2" indent="-328613" algn="l" rtl="0">
              <a:lnSpc>
                <a:spcPct val="100000"/>
              </a:lnSpc>
              <a:spcBef>
                <a:spcPts val="561"/>
              </a:spcBef>
              <a:spcAft>
                <a:spcPts val="0"/>
              </a:spcAft>
              <a:buClr>
                <a:srgbClr val="00B0F0"/>
              </a:buClr>
              <a:buSzPct val="75000"/>
              <a:buFont typeface="Courier New"/>
              <a:buChar char="o"/>
            </a:pPr>
            <a:r>
              <a:rPr lang="en-US" sz="2800" b="0" i="0" u="none" strike="noStrike" cap="none" dirty="0">
                <a:solidFill>
                  <a:srgbClr val="00B0F0"/>
                </a:solidFill>
                <a:latin typeface="Cambria"/>
                <a:ea typeface="Cambria"/>
                <a:cs typeface="Cambria"/>
                <a:sym typeface="Cambria"/>
              </a:rPr>
              <a:t>Assess regular timeout and issue Technical Warning</a:t>
            </a:r>
            <a:endParaRPr sz="2800" b="0" i="0" u="none" strike="noStrike" cap="none" dirty="0">
              <a:latin typeface="Arial"/>
              <a:ea typeface="Arial"/>
              <a:cs typeface="Arial"/>
              <a:sym typeface="Arial"/>
            </a:endParaRPr>
          </a:p>
          <a:p>
            <a:pPr marL="1244600" marR="0" lvl="2" indent="-328613" algn="l" rtl="0">
              <a:lnSpc>
                <a:spcPct val="100000"/>
              </a:lnSpc>
              <a:spcBef>
                <a:spcPts val="561"/>
              </a:spcBef>
              <a:spcAft>
                <a:spcPts val="0"/>
              </a:spcAft>
              <a:buClr>
                <a:srgbClr val="00B0F0"/>
              </a:buClr>
              <a:buSzPct val="75000"/>
              <a:buFont typeface="Courier New"/>
              <a:buChar char="o"/>
            </a:pPr>
            <a:r>
              <a:rPr lang="en-US" sz="2800" b="0" i="0" u="none" strike="noStrike" cap="none" dirty="0">
                <a:solidFill>
                  <a:srgbClr val="00B0F0"/>
                </a:solidFill>
                <a:latin typeface="Cambria"/>
                <a:ea typeface="Cambria"/>
                <a:cs typeface="Cambria"/>
                <a:sym typeface="Cambria"/>
              </a:rPr>
              <a:t>Issue Technical Foul if no timeouts remaining</a:t>
            </a:r>
            <a:endParaRPr sz="2800" b="0" i="0" u="none" strike="noStrike" cap="none" dirty="0">
              <a:latin typeface="Arial"/>
              <a:ea typeface="Arial"/>
              <a:cs typeface="Arial"/>
              <a:sym typeface="Arial"/>
            </a:endParaRPr>
          </a:p>
          <a:p>
            <a:pPr marL="1244600" marR="0" lvl="2" indent="-328613" algn="l" rtl="0">
              <a:lnSpc>
                <a:spcPct val="100000"/>
              </a:lnSpc>
              <a:spcBef>
                <a:spcPts val="561"/>
              </a:spcBef>
              <a:spcAft>
                <a:spcPts val="0"/>
              </a:spcAft>
              <a:buClr>
                <a:srgbClr val="00B0F0"/>
              </a:buClr>
              <a:buSzPct val="75000"/>
              <a:buFont typeface="Courier New"/>
              <a:buChar char="o"/>
            </a:pPr>
            <a:r>
              <a:rPr lang="en-US" sz="2800" b="0" i="0" u="none" strike="noStrike" cap="none" dirty="0">
                <a:solidFill>
                  <a:srgbClr val="00B0F0"/>
                </a:solidFill>
                <a:latin typeface="Cambria"/>
                <a:ea typeface="Cambria"/>
                <a:cs typeface="Cambria"/>
                <a:sym typeface="Cambria"/>
              </a:rPr>
              <a:t>Medical timeout no longer available to requesting player</a:t>
            </a:r>
            <a:endParaRPr sz="2800" b="0" i="0" u="none" strike="noStrike" cap="none" dirty="0">
              <a:latin typeface="Arial"/>
              <a:ea typeface="Arial"/>
              <a:cs typeface="Arial"/>
              <a:sym typeface="Arial"/>
            </a:endParaRPr>
          </a:p>
          <a:p>
            <a:pPr marL="743040" marR="0" lvl="1" indent="-284400" algn="l" rtl="0">
              <a:lnSpc>
                <a:spcPct val="100000"/>
              </a:lnSpc>
              <a:spcBef>
                <a:spcPts val="0"/>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 May be initiated by the referee</a:t>
            </a:r>
            <a:endParaRPr sz="2800" b="0" i="0" u="none" strike="noStrike" cap="none" dirty="0">
              <a:solidFill>
                <a:srgbClr val="00B0F0"/>
              </a:solidFill>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181"/>
          <p:cNvSpPr/>
          <p:nvPr/>
        </p:nvSpPr>
        <p:spPr>
          <a:xfrm>
            <a:off x="457200" y="399960"/>
            <a:ext cx="8228160" cy="57722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CA" sz="4000" b="1" i="0" u="none" strike="noStrike" cap="none" dirty="0">
                <a:solidFill>
                  <a:srgbClr val="00B0F0"/>
                </a:solidFill>
                <a:latin typeface="Cambria"/>
                <a:ea typeface="Cambria"/>
                <a:cs typeface="Cambria"/>
                <a:sym typeface="Cambria"/>
              </a:rPr>
              <a:t>Other Time Out Rules </a:t>
            </a:r>
            <a:r>
              <a:rPr lang="en-CA" sz="2800" b="1" i="0" u="none" strike="noStrike" cap="none" dirty="0">
                <a:solidFill>
                  <a:srgbClr val="00B0F0"/>
                </a:solidFill>
                <a:latin typeface="Cambria"/>
                <a:ea typeface="Cambria"/>
                <a:cs typeface="Cambria"/>
                <a:sym typeface="Cambria"/>
              </a:rPr>
              <a:t>(10.H.)</a:t>
            </a:r>
            <a:endParaRPr sz="2800" b="0" i="0" u="none" strike="noStrike" cap="none" dirty="0">
              <a:latin typeface="Arial"/>
              <a:ea typeface="Arial"/>
              <a:cs typeface="Arial"/>
              <a:sym typeface="Arial"/>
            </a:endParaRPr>
          </a:p>
          <a:p>
            <a:pPr marL="343080" marR="0" lvl="0" indent="-341640" algn="l" rtl="0">
              <a:lnSpc>
                <a:spcPct val="100000"/>
              </a:lnSpc>
              <a:spcBef>
                <a:spcPts val="0"/>
              </a:spcBef>
              <a:spcAft>
                <a:spcPts val="0"/>
              </a:spcAft>
              <a:buClr>
                <a:srgbClr val="00B0F0"/>
              </a:buClr>
              <a:buNone/>
            </a:pPr>
            <a:endParaRPr sz="2800" b="0" i="0" u="none" strike="noStrike" cap="none" dirty="0">
              <a:solidFill>
                <a:srgbClr val="00B0F0"/>
              </a:solidFill>
              <a:latin typeface="Arial"/>
              <a:ea typeface="Arial"/>
              <a:cs typeface="Arial"/>
              <a:sym typeface="Arial"/>
            </a:endParaRPr>
          </a:p>
          <a:p>
            <a:pPr marL="457200" marR="0" lvl="0" indent="0" algn="l" rtl="0">
              <a:lnSpc>
                <a:spcPct val="100000"/>
              </a:lnSpc>
              <a:spcBef>
                <a:spcPts val="0"/>
              </a:spcBef>
              <a:spcAft>
                <a:spcPts val="0"/>
              </a:spcAft>
              <a:buClr>
                <a:srgbClr val="00B0F0"/>
              </a:buClr>
              <a:buNone/>
            </a:pPr>
            <a:r>
              <a:rPr lang="en-US" sz="2800" b="1" i="0" u="none" strike="noStrike" cap="none" dirty="0">
                <a:solidFill>
                  <a:srgbClr val="00B0F0"/>
                </a:solidFill>
                <a:latin typeface="Cambria"/>
                <a:ea typeface="Cambria"/>
                <a:cs typeface="Cambria"/>
                <a:sym typeface="Cambria"/>
              </a:rPr>
              <a:t>Extenuating Circumstances </a:t>
            </a:r>
            <a:r>
              <a:rPr lang="en-US" sz="2400" b="1" i="0" u="none" strike="noStrike" cap="none" dirty="0">
                <a:solidFill>
                  <a:srgbClr val="00B0F0"/>
                </a:solidFill>
                <a:latin typeface="Cambria"/>
                <a:ea typeface="Cambria"/>
                <a:cs typeface="Cambria"/>
                <a:sym typeface="Cambria"/>
              </a:rPr>
              <a:t>10.H</a:t>
            </a:r>
            <a:r>
              <a:rPr lang="en-US" sz="2400" b="1" dirty="0">
                <a:solidFill>
                  <a:srgbClr val="00B0F0"/>
                </a:solidFill>
                <a:latin typeface="Cambria"/>
                <a:ea typeface="Cambria"/>
                <a:cs typeface="Cambria"/>
                <a:sym typeface="Cambria"/>
              </a:rPr>
              <a:t>.2</a:t>
            </a:r>
            <a:endParaRPr sz="2400" b="0" i="0" u="none" strike="noStrike" cap="none" dirty="0">
              <a:solidFill>
                <a:srgbClr val="00B0F0"/>
              </a:solidFill>
              <a:latin typeface="Arial"/>
              <a:ea typeface="Arial"/>
              <a:cs typeface="Arial"/>
              <a:sym typeface="Arial"/>
            </a:endParaRPr>
          </a:p>
          <a:p>
            <a:pPr marL="914400" marR="0" lvl="0" indent="0" algn="l" rtl="0">
              <a:lnSpc>
                <a:spcPct val="100000"/>
              </a:lnSpc>
              <a:spcBef>
                <a:spcPts val="0"/>
              </a:spcBef>
              <a:spcAft>
                <a:spcPts val="0"/>
              </a:spcAft>
              <a:buClr>
                <a:srgbClr val="00B0F0"/>
              </a:buClr>
              <a:buNone/>
            </a:pPr>
            <a:endParaRPr sz="2400" b="0" i="0" u="none" strike="noStrike" cap="none" dirty="0">
              <a:solidFill>
                <a:srgbClr val="00B0F0"/>
              </a:solidFill>
              <a:latin typeface="Arial"/>
              <a:ea typeface="Arial"/>
              <a:cs typeface="Arial"/>
              <a:sym typeface="Arial"/>
            </a:endParaRPr>
          </a:p>
          <a:p>
            <a:pPr marL="914400" marR="0" lvl="0" indent="-380159" algn="l" rtl="0">
              <a:lnSpc>
                <a:spcPct val="100000"/>
              </a:lnSpc>
              <a:spcBef>
                <a:spcPts val="0"/>
              </a:spcBef>
              <a:spcAft>
                <a:spcPts val="0"/>
              </a:spcAft>
              <a:buClr>
                <a:srgbClr val="00B0F0"/>
              </a:buClr>
              <a:buSzPts val="2400"/>
              <a:buFont typeface="Arial" panose="020B0604020202020204" pitchFamily="34" charset="0"/>
              <a:buChar char="•"/>
            </a:pPr>
            <a:r>
              <a:rPr lang="en-US" sz="2400" b="0" i="0" u="none" strike="noStrike" cap="none" dirty="0">
                <a:solidFill>
                  <a:srgbClr val="00B0F0"/>
                </a:solidFill>
                <a:latin typeface="Cambria"/>
                <a:ea typeface="Cambria"/>
                <a:cs typeface="Cambria"/>
                <a:sym typeface="Cambria"/>
              </a:rPr>
              <a:t>Player may not be aware of own problem</a:t>
            </a:r>
            <a:endParaRPr sz="2400" b="0" i="0" u="none" strike="noStrike" cap="none" dirty="0">
              <a:solidFill>
                <a:srgbClr val="00B0F0"/>
              </a:solidFill>
              <a:latin typeface="Arial"/>
              <a:ea typeface="Arial"/>
              <a:cs typeface="Arial"/>
              <a:sym typeface="Arial"/>
            </a:endParaRPr>
          </a:p>
          <a:p>
            <a:pPr marL="1029421" marR="0" lvl="0" indent="-342900" algn="l" rtl="0">
              <a:lnSpc>
                <a:spcPct val="100000"/>
              </a:lnSpc>
              <a:spcBef>
                <a:spcPts val="0"/>
              </a:spcBef>
              <a:spcAft>
                <a:spcPts val="0"/>
              </a:spcAft>
              <a:buClr>
                <a:srgbClr val="00B0F0"/>
              </a:buClr>
              <a:buFont typeface="Arial" panose="020B0604020202020204" pitchFamily="34" charset="0"/>
              <a:buChar char="•"/>
            </a:pPr>
            <a:endParaRPr sz="2400" b="0" i="0" u="none" strike="noStrike" cap="none" dirty="0">
              <a:solidFill>
                <a:srgbClr val="00B0F0"/>
              </a:solidFill>
              <a:latin typeface="Arial"/>
              <a:ea typeface="Arial"/>
              <a:cs typeface="Arial"/>
              <a:sym typeface="Arial"/>
            </a:endParaRPr>
          </a:p>
          <a:p>
            <a:pPr marL="914400" marR="0" lvl="0" indent="-380159" algn="l" rtl="0">
              <a:lnSpc>
                <a:spcPct val="100000"/>
              </a:lnSpc>
              <a:spcBef>
                <a:spcPts val="0"/>
              </a:spcBef>
              <a:spcAft>
                <a:spcPts val="0"/>
              </a:spcAft>
              <a:buClr>
                <a:srgbClr val="00B0F0"/>
              </a:buClr>
              <a:buSzPts val="2400"/>
              <a:buFont typeface="Arial" panose="020B0604020202020204" pitchFamily="34" charset="0"/>
              <a:buChar char="•"/>
            </a:pPr>
            <a:r>
              <a:rPr lang="en-US" sz="2400" b="0" i="0" u="none" strike="noStrike" cap="none" dirty="0">
                <a:solidFill>
                  <a:srgbClr val="00B0F0"/>
                </a:solidFill>
                <a:latin typeface="Cambria"/>
                <a:ea typeface="Cambria"/>
                <a:cs typeface="Cambria"/>
                <a:sym typeface="Cambria"/>
              </a:rPr>
              <a:t>Referee can ask for medical assessment</a:t>
            </a:r>
            <a:endParaRPr sz="2400" b="0" i="0" u="none" strike="noStrike" cap="none" dirty="0">
              <a:solidFill>
                <a:srgbClr val="00B0F0"/>
              </a:solidFill>
              <a:latin typeface="Arial"/>
              <a:ea typeface="Arial"/>
              <a:cs typeface="Arial"/>
              <a:sym typeface="Arial"/>
            </a:endParaRPr>
          </a:p>
          <a:p>
            <a:pPr marL="1029421" marR="0" lvl="0" indent="-342900" algn="l" rtl="0">
              <a:lnSpc>
                <a:spcPct val="100000"/>
              </a:lnSpc>
              <a:spcBef>
                <a:spcPts val="0"/>
              </a:spcBef>
              <a:spcAft>
                <a:spcPts val="0"/>
              </a:spcAft>
              <a:buClr>
                <a:srgbClr val="00B0F0"/>
              </a:buClr>
              <a:buFont typeface="Arial" panose="020B0604020202020204" pitchFamily="34" charset="0"/>
              <a:buChar char="•"/>
            </a:pPr>
            <a:endParaRPr sz="2400" b="0" i="0" u="none" strike="noStrike" cap="none" dirty="0">
              <a:solidFill>
                <a:srgbClr val="00B0F0"/>
              </a:solidFill>
              <a:latin typeface="Arial"/>
              <a:ea typeface="Arial"/>
              <a:cs typeface="Arial"/>
              <a:sym typeface="Arial"/>
            </a:endParaRPr>
          </a:p>
          <a:p>
            <a:pPr marL="914400" marR="0" lvl="0" indent="-380159" algn="l" rtl="0">
              <a:lnSpc>
                <a:spcPct val="100000"/>
              </a:lnSpc>
              <a:spcBef>
                <a:spcPts val="0"/>
              </a:spcBef>
              <a:spcAft>
                <a:spcPts val="0"/>
              </a:spcAft>
              <a:buClr>
                <a:srgbClr val="00B0F0"/>
              </a:buClr>
              <a:buSzPts val="2400"/>
              <a:buFont typeface="Arial" panose="020B0604020202020204" pitchFamily="34" charset="0"/>
              <a:buChar char="•"/>
            </a:pPr>
            <a:r>
              <a:rPr lang="en-US" sz="2400" b="0" i="0" u="none" strike="noStrike" cap="none" dirty="0">
                <a:solidFill>
                  <a:srgbClr val="00B0F0"/>
                </a:solidFill>
                <a:latin typeface="Cambria"/>
                <a:ea typeface="Cambria"/>
                <a:cs typeface="Cambria"/>
                <a:sym typeface="Cambria"/>
              </a:rPr>
              <a:t>If no issue is found – game continues</a:t>
            </a:r>
            <a:endParaRPr sz="2400" b="0" i="0" u="none" strike="noStrike" cap="none" dirty="0">
              <a:solidFill>
                <a:srgbClr val="00B0F0"/>
              </a:solidFill>
              <a:latin typeface="Arial"/>
              <a:ea typeface="Arial"/>
              <a:cs typeface="Arial"/>
              <a:sym typeface="Arial"/>
            </a:endParaRPr>
          </a:p>
          <a:p>
            <a:pPr marL="1029421" marR="0" lvl="0" indent="-342900" algn="l" rtl="0">
              <a:lnSpc>
                <a:spcPct val="100000"/>
              </a:lnSpc>
              <a:spcBef>
                <a:spcPts val="0"/>
              </a:spcBef>
              <a:spcAft>
                <a:spcPts val="0"/>
              </a:spcAft>
              <a:buClr>
                <a:srgbClr val="00B0F0"/>
              </a:buClr>
              <a:buFont typeface="Arial" panose="020B0604020202020204" pitchFamily="34" charset="0"/>
              <a:buChar char="•"/>
            </a:pPr>
            <a:endParaRPr sz="2400" b="0" i="0" u="none" strike="noStrike" cap="none" dirty="0">
              <a:solidFill>
                <a:srgbClr val="00B0F0"/>
              </a:solidFill>
              <a:latin typeface="Arial"/>
              <a:ea typeface="Arial"/>
              <a:cs typeface="Arial"/>
              <a:sym typeface="Arial"/>
            </a:endParaRPr>
          </a:p>
          <a:p>
            <a:pPr marL="914400" marR="0" lvl="0" indent="-380159" algn="l" rtl="0">
              <a:lnSpc>
                <a:spcPct val="100000"/>
              </a:lnSpc>
              <a:spcBef>
                <a:spcPts val="0"/>
              </a:spcBef>
              <a:spcAft>
                <a:spcPts val="0"/>
              </a:spcAft>
              <a:buClr>
                <a:srgbClr val="00B0F0"/>
              </a:buClr>
              <a:buSzPts val="2400"/>
              <a:buFont typeface="Arial" panose="020B0604020202020204" pitchFamily="34" charset="0"/>
              <a:buChar char="•"/>
            </a:pPr>
            <a:r>
              <a:rPr lang="en-US" sz="2400" b="0" i="0" u="none" strike="noStrike" cap="none" dirty="0">
                <a:solidFill>
                  <a:srgbClr val="00B0F0"/>
                </a:solidFill>
                <a:latin typeface="Cambria"/>
                <a:ea typeface="Cambria"/>
                <a:cs typeface="Cambria"/>
                <a:sym typeface="Cambria"/>
              </a:rPr>
              <a:t>Medical TO is NOT charged- consider it a Referee TO.</a:t>
            </a:r>
          </a:p>
          <a:p>
            <a:pPr marL="914400" marR="0" lvl="0" indent="-380159" algn="l" rtl="0">
              <a:lnSpc>
                <a:spcPct val="100000"/>
              </a:lnSpc>
              <a:spcBef>
                <a:spcPts val="0"/>
              </a:spcBef>
              <a:spcAft>
                <a:spcPts val="0"/>
              </a:spcAft>
              <a:buClr>
                <a:srgbClr val="00B0F0"/>
              </a:buClr>
              <a:buSzPts val="2400"/>
              <a:buFont typeface="Arial" panose="020B0604020202020204" pitchFamily="34" charset="0"/>
              <a:buChar char="•"/>
            </a:pPr>
            <a:endParaRPr lang="en-US" sz="2400" dirty="0">
              <a:solidFill>
                <a:srgbClr val="00B0F0"/>
              </a:solidFill>
              <a:latin typeface="Cambria"/>
              <a:sym typeface="Cambria"/>
            </a:endParaRPr>
          </a:p>
          <a:p>
            <a:pPr marL="914400" marR="0" lvl="0" indent="-380159" algn="l" rtl="0">
              <a:lnSpc>
                <a:spcPct val="100000"/>
              </a:lnSpc>
              <a:spcBef>
                <a:spcPts val="0"/>
              </a:spcBef>
              <a:spcAft>
                <a:spcPts val="0"/>
              </a:spcAft>
              <a:buClr>
                <a:srgbClr val="00B0F0"/>
              </a:buClr>
              <a:buSzPts val="2400"/>
              <a:buFont typeface="Arial" panose="020B0604020202020204" pitchFamily="34" charset="0"/>
              <a:buChar char="•"/>
            </a:pPr>
            <a:r>
              <a:rPr lang="en-US" sz="2400" dirty="0">
                <a:solidFill>
                  <a:srgbClr val="00B0F0"/>
                </a:solidFill>
                <a:latin typeface="Cambria"/>
                <a:sym typeface="Cambria"/>
              </a:rPr>
              <a:t>No time limit stated – “May require and extended interruption of play!”</a:t>
            </a:r>
            <a:endParaRPr sz="2400" b="0" i="0" u="none" strike="noStrike" cap="none" dirty="0">
              <a:solidFill>
                <a:srgbClr val="00B0F0"/>
              </a:solidFill>
              <a:latin typeface="Arial"/>
              <a:ea typeface="Arial"/>
              <a:cs typeface="Arial"/>
              <a:sym typeface="Arial"/>
            </a:endParaRPr>
          </a:p>
          <a:p>
            <a:pPr marL="914400" marR="0" lvl="0" indent="0" algn="l" rtl="0">
              <a:lnSpc>
                <a:spcPct val="100000"/>
              </a:lnSpc>
              <a:spcBef>
                <a:spcPts val="0"/>
              </a:spcBef>
              <a:spcAft>
                <a:spcPts val="0"/>
              </a:spcAft>
              <a:buNone/>
            </a:pPr>
            <a:endParaRPr sz="2400" b="0" i="0" u="none" strike="noStrike" cap="none" dirty="0">
              <a:latin typeface="Arial"/>
              <a:ea typeface="Arial"/>
              <a:cs typeface="Arial"/>
              <a:sym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182"/>
          <p:cNvSpPr/>
          <p:nvPr/>
        </p:nvSpPr>
        <p:spPr>
          <a:xfrm>
            <a:off x="457200" y="399960"/>
            <a:ext cx="8228100" cy="537870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Medical Timeout</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343080" marR="0" lvl="0" indent="-341640" algn="l" rtl="0">
              <a:lnSpc>
                <a:spcPct val="100000"/>
              </a:lnSpc>
              <a:spcBef>
                <a:spcPts val="0"/>
              </a:spcBef>
              <a:spcAft>
                <a:spcPts val="0"/>
              </a:spcAft>
              <a:buNone/>
            </a:pPr>
            <a:endParaRPr sz="2800" b="0" i="0" u="none" strike="noStrike" cap="none" dirty="0">
              <a:latin typeface="Arial"/>
              <a:ea typeface="Arial"/>
              <a:cs typeface="Arial"/>
              <a:sym typeface="Arial"/>
            </a:endParaRPr>
          </a:p>
          <a:p>
            <a:pPr marL="457200" marR="0" lvl="0" indent="0" algn="l" rtl="0">
              <a:lnSpc>
                <a:spcPct val="100000"/>
              </a:lnSpc>
              <a:spcBef>
                <a:spcPts val="0"/>
              </a:spcBef>
              <a:spcAft>
                <a:spcPts val="0"/>
              </a:spcAft>
              <a:buNone/>
            </a:pPr>
            <a:endParaRPr sz="2800" b="0" i="0" u="none" strike="noStrike" cap="none" dirty="0">
              <a:latin typeface="Arial"/>
              <a:ea typeface="Arial"/>
              <a:cs typeface="Arial"/>
              <a:sym typeface="Arial"/>
            </a:endParaRPr>
          </a:p>
          <a:p>
            <a:pPr marL="914400" marR="0" lvl="0" indent="0" algn="l" rtl="0">
              <a:lnSpc>
                <a:spcPct val="100000"/>
              </a:lnSpc>
              <a:spcBef>
                <a:spcPts val="0"/>
              </a:spcBef>
              <a:spcAft>
                <a:spcPts val="0"/>
              </a:spcAft>
              <a:buNone/>
            </a:pPr>
            <a:endParaRPr sz="2800" b="0" i="0" u="none" strike="noStrike" cap="none" dirty="0">
              <a:latin typeface="Arial"/>
              <a:ea typeface="Arial"/>
              <a:cs typeface="Arial"/>
              <a:sym typeface="Arial"/>
            </a:endParaRPr>
          </a:p>
        </p:txBody>
      </p:sp>
      <p:pic>
        <p:nvPicPr>
          <p:cNvPr id="902" name="Google Shape;902;p182"/>
          <p:cNvPicPr preferRelativeResize="0"/>
          <p:nvPr/>
        </p:nvPicPr>
        <p:blipFill>
          <a:blip r:embed="rId3">
            <a:alphaModFix/>
          </a:blip>
          <a:stretch>
            <a:fillRect/>
          </a:stretch>
        </p:blipFill>
        <p:spPr>
          <a:xfrm>
            <a:off x="666750" y="1619250"/>
            <a:ext cx="7810500" cy="3619500"/>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183"/>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Equipment Timeout </a:t>
            </a:r>
            <a:endParaRPr sz="4000" b="0" i="0" u="none" strike="noStrike" cap="none" dirty="0">
              <a:latin typeface="Arial"/>
              <a:ea typeface="Arial"/>
              <a:cs typeface="Arial"/>
              <a:sym typeface="Arial"/>
            </a:endParaRPr>
          </a:p>
          <a:p>
            <a:pPr marL="743040" marR="0" lvl="1" indent="-284400" algn="l" rtl="0">
              <a:spcBef>
                <a:spcPts val="561"/>
              </a:spcBef>
              <a:spcAft>
                <a:spcPts val="0"/>
              </a:spcAft>
              <a:buClr>
                <a:srgbClr val="00B0F0"/>
              </a:buClr>
              <a:buSzPts val="2800"/>
              <a:buFont typeface="Arial"/>
              <a:buChar char="•"/>
            </a:pPr>
            <a:endParaRPr lang="en-US" sz="2800" b="0" i="0" u="none" strike="noStrike" cap="none" dirty="0">
              <a:solidFill>
                <a:srgbClr val="00B0F0"/>
              </a:solidFill>
              <a:latin typeface="Cambria"/>
              <a:ea typeface="Cambria"/>
              <a:cs typeface="Cambria"/>
              <a:sym typeface="Cambria"/>
            </a:endParaRPr>
          </a:p>
          <a:p>
            <a:pPr marL="743040" marR="0" lvl="1" indent="-284400" algn="l" rtl="0">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At Referee's discretion	</a:t>
            </a:r>
          </a:p>
          <a:p>
            <a:pPr marL="1117600" lvl="4" indent="-314325">
              <a:spcBef>
                <a:spcPts val="561"/>
              </a:spcBef>
              <a:buClr>
                <a:srgbClr val="00B0F0"/>
              </a:buClr>
              <a:buSzPct val="70000"/>
              <a:buFont typeface="Courier New" panose="02070309020205020404" pitchFamily="49" charset="0"/>
              <a:buChar char="o"/>
            </a:pPr>
            <a:r>
              <a:rPr lang="en-US" sz="2800" dirty="0">
                <a:solidFill>
                  <a:srgbClr val="FF0000"/>
                </a:solidFill>
                <a:latin typeface="Cambria"/>
                <a:ea typeface="Cambria"/>
                <a:cs typeface="Cambria"/>
                <a:sym typeface="Cambria"/>
              </a:rPr>
              <a:t>Players are NOT required to use a regular Time-out for equipment adjustment or changes.</a:t>
            </a:r>
          </a:p>
          <a:p>
            <a:pPr marL="1117600" lvl="4" indent="-314325">
              <a:spcBef>
                <a:spcPts val="561"/>
              </a:spcBef>
              <a:buClr>
                <a:srgbClr val="00B0F0"/>
              </a:buClr>
              <a:buSzPct val="70000"/>
              <a:buFont typeface="Courier New" panose="02070309020205020404" pitchFamily="49" charset="0"/>
              <a:buChar char="o"/>
            </a:pPr>
            <a:r>
              <a:rPr lang="en-US" sz="2800" dirty="0">
                <a:solidFill>
                  <a:srgbClr val="FF0000"/>
                </a:solidFill>
                <a:latin typeface="Cambria"/>
                <a:ea typeface="Cambria"/>
                <a:cs typeface="Cambria"/>
                <a:sym typeface="Cambria"/>
              </a:rPr>
              <a:t>The Referee will call an equipment time-out of a reasonable duration.</a:t>
            </a:r>
          </a:p>
          <a:p>
            <a:pPr marL="343080" indent="-341640">
              <a:spcBef>
                <a:spcPts val="799"/>
              </a:spcBef>
            </a:pPr>
            <a:endParaRPr lang="en-GB" sz="1800" dirty="0">
              <a:effectLst/>
              <a:latin typeface="Calibri" panose="020F0502020204030204" pitchFamily="34" charset="0"/>
              <a:ea typeface="Cambria" panose="02040503050406030204" pitchFamily="18" charset="0"/>
              <a:cs typeface="Times New Roman" panose="02020603050405020304" pitchFamily="18" charset="0"/>
            </a:endParaRPr>
          </a:p>
          <a:p>
            <a:pPr marL="343080" indent="-341640">
              <a:spcBef>
                <a:spcPts val="799"/>
              </a:spcBef>
            </a:pPr>
            <a:endParaRPr lang="en-GB" sz="1800" dirty="0">
              <a:latin typeface="Calibri" panose="020F0502020204030204" pitchFamily="34" charset="0"/>
              <a:ea typeface="Cambria" panose="02040503050406030204" pitchFamily="18" charset="0"/>
              <a:cs typeface="Times New Roman" panose="02020603050405020304" pitchFamily="18" charset="0"/>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307">
          <a:extLst>
            <a:ext uri="{FF2B5EF4-FFF2-40B4-BE49-F238E27FC236}">
              <a16:creationId xmlns:a16="http://schemas.microsoft.com/office/drawing/2014/main" id="{FDF0EA77-74BF-F99C-6B31-2595498DE7D6}"/>
            </a:ext>
          </a:extLst>
        </p:cNvPr>
        <p:cNvGrpSpPr/>
        <p:nvPr/>
      </p:nvGrpSpPr>
      <p:grpSpPr>
        <a:xfrm>
          <a:off x="0" y="0"/>
          <a:ext cx="0" cy="0"/>
          <a:chOff x="0" y="0"/>
          <a:chExt cx="0" cy="0"/>
        </a:xfrm>
      </p:grpSpPr>
      <p:sp>
        <p:nvSpPr>
          <p:cNvPr id="1308" name="Google Shape;1308;p234">
            <a:extLst>
              <a:ext uri="{FF2B5EF4-FFF2-40B4-BE49-F238E27FC236}">
                <a16:creationId xmlns:a16="http://schemas.microsoft.com/office/drawing/2014/main" id="{F97DB87E-2BF8-FCAE-EFC7-70D37AC35D47}"/>
              </a:ext>
            </a:extLst>
          </p:cNvPr>
          <p:cNvSpPr/>
          <p:nvPr/>
        </p:nvSpPr>
        <p:spPr>
          <a:xfrm>
            <a:off x="0" y="298440"/>
            <a:ext cx="8639280" cy="638172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endParaRPr sz="1800" b="0" i="0" u="none" strike="noStrike" cap="none">
              <a:latin typeface="Arial"/>
              <a:ea typeface="Arial"/>
              <a:cs typeface="Arial"/>
              <a:sym typeface="Arial"/>
            </a:endParaRPr>
          </a:p>
          <a:p>
            <a:pPr marL="343080" marR="0" lvl="0" indent="-163800" algn="l" rtl="0">
              <a:lnSpc>
                <a:spcPct val="100000"/>
              </a:lnSpc>
              <a:spcBef>
                <a:spcPts val="561"/>
              </a:spcBef>
              <a:spcAft>
                <a:spcPts val="0"/>
              </a:spcAft>
              <a:buNone/>
            </a:pPr>
            <a:endParaRPr sz="1800" b="0" i="0" u="none" strike="noStrike" cap="none">
              <a:latin typeface="Arial"/>
              <a:ea typeface="Arial"/>
              <a:cs typeface="Arial"/>
              <a:sym typeface="Arial"/>
            </a:endParaRPr>
          </a:p>
          <a:p>
            <a:pPr marL="343080" marR="0" lvl="0" indent="-163800" algn="l" rtl="0">
              <a:lnSpc>
                <a:spcPct val="100000"/>
              </a:lnSpc>
              <a:spcBef>
                <a:spcPts val="561"/>
              </a:spcBef>
              <a:spcAft>
                <a:spcPts val="0"/>
              </a:spcAft>
              <a:buNone/>
            </a:pPr>
            <a:endParaRPr sz="1800" b="0" i="0" u="none" strike="noStrike" cap="none">
              <a:latin typeface="Arial"/>
              <a:ea typeface="Arial"/>
              <a:cs typeface="Arial"/>
              <a:sym typeface="Arial"/>
            </a:endParaRPr>
          </a:p>
          <a:p>
            <a:pPr marL="343080" marR="0" lvl="0" indent="-163800" algn="l" rtl="0">
              <a:lnSpc>
                <a:spcPct val="100000"/>
              </a:lnSpc>
              <a:spcBef>
                <a:spcPts val="561"/>
              </a:spcBef>
              <a:spcAft>
                <a:spcPts val="0"/>
              </a:spcAft>
              <a:buNone/>
            </a:pPr>
            <a:endParaRPr sz="1800" b="0" i="0" u="none" strike="noStrike" cap="none">
              <a:latin typeface="Arial"/>
              <a:ea typeface="Arial"/>
              <a:cs typeface="Arial"/>
              <a:sym typeface="Arial"/>
            </a:endParaRPr>
          </a:p>
        </p:txBody>
      </p:sp>
      <p:sp>
        <p:nvSpPr>
          <p:cNvPr id="1309" name="Google Shape;1309;p234">
            <a:extLst>
              <a:ext uri="{FF2B5EF4-FFF2-40B4-BE49-F238E27FC236}">
                <a16:creationId xmlns:a16="http://schemas.microsoft.com/office/drawing/2014/main" id="{441A03FF-460F-CA3A-4B4C-BC9F3184E5BC}"/>
              </a:ext>
            </a:extLst>
          </p:cNvPr>
          <p:cNvSpPr/>
          <p:nvPr/>
        </p:nvSpPr>
        <p:spPr>
          <a:xfrm>
            <a:off x="404640" y="1036800"/>
            <a:ext cx="8328240" cy="23068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9600" b="1" i="1" u="none" strike="noStrike" cap="none">
                <a:solidFill>
                  <a:srgbClr val="3071C3"/>
                </a:solidFill>
                <a:latin typeface="Calibri"/>
                <a:ea typeface="Calibri"/>
                <a:cs typeface="Calibri"/>
                <a:sym typeface="Calibri"/>
              </a:rPr>
              <a:t>Questions?</a:t>
            </a:r>
            <a:endParaRPr sz="96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96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9600" b="0" i="0" u="none" strike="noStrike" cap="none">
              <a:latin typeface="Arial"/>
              <a:ea typeface="Arial"/>
              <a:cs typeface="Arial"/>
              <a:sym typeface="Arial"/>
            </a:endParaRPr>
          </a:p>
        </p:txBody>
      </p:sp>
      <p:pic>
        <p:nvPicPr>
          <p:cNvPr id="1310" name="Google Shape;1310;p234">
            <a:extLst>
              <a:ext uri="{FF2B5EF4-FFF2-40B4-BE49-F238E27FC236}">
                <a16:creationId xmlns:a16="http://schemas.microsoft.com/office/drawing/2014/main" id="{F976BF38-5959-F5A3-8F79-1AAE685839CF}"/>
              </a:ext>
            </a:extLst>
          </p:cNvPr>
          <p:cNvPicPr preferRelativeResize="0"/>
          <p:nvPr/>
        </p:nvPicPr>
        <p:blipFill rotWithShape="1">
          <a:blip r:embed="rId3">
            <a:alphaModFix/>
          </a:blip>
          <a:srcRect/>
          <a:stretch/>
        </p:blipFill>
        <p:spPr>
          <a:xfrm>
            <a:off x="2397240" y="2823840"/>
            <a:ext cx="3844800" cy="2306880"/>
          </a:xfrm>
          <a:prstGeom prst="rect">
            <a:avLst/>
          </a:prstGeom>
          <a:noFill/>
          <a:ln>
            <a:noFill/>
          </a:ln>
        </p:spPr>
      </p:pic>
    </p:spTree>
    <p:extLst>
      <p:ext uri="{BB962C8B-B14F-4D97-AF65-F5344CB8AC3E}">
        <p14:creationId xmlns:p14="http://schemas.microsoft.com/office/powerpoint/2010/main" val="3590821143"/>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Shape 911"/>
        <p:cNvGrpSpPr/>
        <p:nvPr/>
      </p:nvGrpSpPr>
      <p:grpSpPr>
        <a:xfrm>
          <a:off x="0" y="0"/>
          <a:ext cx="0" cy="0"/>
          <a:chOff x="0" y="0"/>
          <a:chExt cx="0" cy="0"/>
        </a:xfrm>
      </p:grpSpPr>
      <p:sp>
        <p:nvSpPr>
          <p:cNvPr id="912" name="Google Shape;912;p184"/>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rtl="0">
              <a:lnSpc>
                <a:spcPct val="150000"/>
              </a:lnSpc>
              <a:spcBef>
                <a:spcPts val="0"/>
              </a:spcBef>
              <a:spcAft>
                <a:spcPts val="0"/>
              </a:spcAft>
              <a:buNone/>
            </a:pPr>
            <a:r>
              <a:rPr lang="en-CA" sz="4000" b="1" dirty="0">
                <a:solidFill>
                  <a:srgbClr val="00B0F0"/>
                </a:solidFill>
                <a:latin typeface="Cambria" panose="02040503050406030204" pitchFamily="18" charset="0"/>
              </a:rPr>
              <a:t>SESSION 2</a:t>
            </a:r>
            <a:endParaRPr sz="4000" b="1" i="0" u="none" strike="noStrike" cap="none" dirty="0">
              <a:solidFill>
                <a:srgbClr val="00B0F0"/>
              </a:solidFill>
              <a:latin typeface="Cambria" panose="02040503050406030204" pitchFamily="18" charset="0"/>
              <a:sym typeface="Arial"/>
            </a:endParaRPr>
          </a:p>
          <a:p>
            <a:pPr marL="343080" marR="0" lvl="0" indent="-341640" algn="ctr" rtl="0">
              <a:lnSpc>
                <a:spcPct val="150000"/>
              </a:lnSpc>
              <a:spcBef>
                <a:spcPts val="799"/>
              </a:spcBef>
              <a:spcAft>
                <a:spcPts val="0"/>
              </a:spcAft>
              <a:buNone/>
            </a:pPr>
            <a:r>
              <a:rPr lang="en-US" sz="4000" b="1" i="0" u="sng" strike="noStrike" cap="none" dirty="0">
                <a:solidFill>
                  <a:srgbClr val="00B0F0"/>
                </a:solidFill>
                <a:latin typeface="Cambria"/>
                <a:ea typeface="Cambria"/>
                <a:cs typeface="Cambria"/>
                <a:sym typeface="Cambria"/>
              </a:rPr>
              <a:t>TOPIC </a:t>
            </a:r>
            <a:r>
              <a:rPr lang="en-US" sz="4000" b="1" u="sng" dirty="0">
                <a:solidFill>
                  <a:srgbClr val="00B0F0"/>
                </a:solidFill>
                <a:latin typeface="Cambria"/>
                <a:ea typeface="Cambria"/>
                <a:cs typeface="Cambria"/>
                <a:sym typeface="Cambria"/>
              </a:rPr>
              <a:t>2</a:t>
            </a:r>
            <a:endParaRPr sz="4000" b="0" i="0" u="sng" strike="noStrike" cap="none" dirty="0">
              <a:latin typeface="Arial"/>
              <a:ea typeface="Arial"/>
              <a:cs typeface="Arial"/>
              <a:sym typeface="Arial"/>
            </a:endParaRPr>
          </a:p>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Cambria"/>
                <a:cs typeface="Cambria"/>
                <a:sym typeface="Cambria"/>
              </a:rPr>
              <a:t>Less Common</a:t>
            </a:r>
            <a:endParaRPr sz="4000" b="0" i="0" u="none" strike="noStrike" cap="none" dirty="0">
              <a:latin typeface="Arial"/>
              <a:ea typeface="Arial"/>
              <a:cs typeface="Arial"/>
              <a:sym typeface="Arial"/>
            </a:endParaRPr>
          </a:p>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Cambria"/>
                <a:cs typeface="Cambria"/>
                <a:sym typeface="Cambria"/>
              </a:rPr>
              <a:t>On</a:t>
            </a:r>
            <a:r>
              <a:rPr lang="en-US" sz="4000" b="1" dirty="0">
                <a:solidFill>
                  <a:srgbClr val="00B0F0"/>
                </a:solidFill>
                <a:latin typeface="Cambria"/>
                <a:ea typeface="Cambria"/>
                <a:cs typeface="Cambria"/>
                <a:sym typeface="Cambria"/>
              </a:rPr>
              <a:t>-</a:t>
            </a:r>
            <a:r>
              <a:rPr lang="en-US" sz="4000" b="1" i="0" u="none" strike="noStrike" cap="none" dirty="0">
                <a:solidFill>
                  <a:srgbClr val="00B0F0"/>
                </a:solidFill>
                <a:latin typeface="Cambria"/>
                <a:ea typeface="Cambria"/>
                <a:cs typeface="Cambria"/>
                <a:sym typeface="Cambria"/>
              </a:rPr>
              <a:t>Court</a:t>
            </a:r>
            <a:endParaRPr sz="4000" b="0" i="0" u="none" strike="noStrike" cap="none" dirty="0">
              <a:latin typeface="Arial"/>
              <a:ea typeface="Arial"/>
              <a:cs typeface="Arial"/>
              <a:sym typeface="Arial"/>
            </a:endParaRPr>
          </a:p>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Cambria"/>
                <a:cs typeface="Cambria"/>
                <a:sym typeface="Cambria"/>
              </a:rPr>
              <a:t>Situations</a:t>
            </a:r>
            <a:endParaRPr sz="4000" b="0" i="0" u="none" strike="noStrike" cap="none" dirty="0">
              <a:latin typeface="Arial"/>
              <a:ea typeface="Arial"/>
              <a:cs typeface="Arial"/>
              <a:sym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785">
          <a:extLst>
            <a:ext uri="{FF2B5EF4-FFF2-40B4-BE49-F238E27FC236}">
              <a16:creationId xmlns:a16="http://schemas.microsoft.com/office/drawing/2014/main" id="{45950B83-67B8-85E3-746E-826A67BD38E2}"/>
            </a:ext>
          </a:extLst>
        </p:cNvPr>
        <p:cNvGrpSpPr/>
        <p:nvPr/>
      </p:nvGrpSpPr>
      <p:grpSpPr>
        <a:xfrm>
          <a:off x="0" y="0"/>
          <a:ext cx="0" cy="0"/>
          <a:chOff x="0" y="0"/>
          <a:chExt cx="0" cy="0"/>
        </a:xfrm>
      </p:grpSpPr>
      <p:sp>
        <p:nvSpPr>
          <p:cNvPr id="786" name="Google Shape;786;p159">
            <a:extLst>
              <a:ext uri="{FF2B5EF4-FFF2-40B4-BE49-F238E27FC236}">
                <a16:creationId xmlns:a16="http://schemas.microsoft.com/office/drawing/2014/main" id="{B8B5EC08-FAE4-C9D4-1011-B743CE0D5119}"/>
              </a:ext>
            </a:extLst>
          </p:cNvPr>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rtl="0">
              <a:lnSpc>
                <a:spcPct val="150000"/>
              </a:lnSpc>
              <a:spcBef>
                <a:spcPts val="0"/>
              </a:spcBef>
              <a:spcAft>
                <a:spcPts val="0"/>
              </a:spcAft>
              <a:buNone/>
            </a:pPr>
            <a:r>
              <a:rPr lang="en-CA" sz="4000" b="1" dirty="0">
                <a:solidFill>
                  <a:srgbClr val="00B0F0"/>
                </a:solidFill>
                <a:latin typeface="Cambria" panose="02040503050406030204" pitchFamily="18" charset="0"/>
              </a:rPr>
              <a:t>SESSION 2</a:t>
            </a:r>
            <a:endParaRPr sz="4000" b="1" i="0" u="none" strike="noStrike" cap="none" dirty="0">
              <a:solidFill>
                <a:srgbClr val="00B0F0"/>
              </a:solidFill>
              <a:latin typeface="Cambria" panose="02040503050406030204" pitchFamily="18" charset="0"/>
              <a:sym typeface="Arial"/>
            </a:endParaRPr>
          </a:p>
          <a:p>
            <a:pPr marL="343080" marR="0" lvl="0" indent="-341640" algn="ctr" rtl="0">
              <a:lnSpc>
                <a:spcPct val="150000"/>
              </a:lnSpc>
              <a:spcBef>
                <a:spcPts val="799"/>
              </a:spcBef>
              <a:spcAft>
                <a:spcPts val="0"/>
              </a:spcAft>
              <a:buNone/>
            </a:pPr>
            <a:r>
              <a:rPr lang="en-US" sz="4000" b="1" i="0" u="sng" strike="noStrike" cap="none" dirty="0">
                <a:solidFill>
                  <a:srgbClr val="00B0F0"/>
                </a:solidFill>
                <a:latin typeface="Cambria" panose="02040503050406030204" pitchFamily="18" charset="0"/>
                <a:ea typeface="Cambria"/>
                <a:cs typeface="Cambria"/>
                <a:sym typeface="Cambria"/>
              </a:rPr>
              <a:t>TOPIC 2</a:t>
            </a:r>
            <a:endParaRPr sz="4000" b="0" i="0" u="sng" strike="noStrike" cap="none" dirty="0">
              <a:latin typeface="Cambria" panose="02040503050406030204" pitchFamily="18" charset="0"/>
              <a:sym typeface="Arial"/>
            </a:endParaRPr>
          </a:p>
          <a:p>
            <a:pPr marL="343080" marR="0" lvl="0" indent="-341640" algn="ctr" rtl="0">
              <a:lnSpc>
                <a:spcPct val="150000"/>
              </a:lnSpc>
              <a:spcBef>
                <a:spcPts val="799"/>
              </a:spcBef>
              <a:spcAft>
                <a:spcPts val="0"/>
              </a:spcAft>
              <a:buNone/>
            </a:pPr>
            <a:r>
              <a:rPr lang="en-US" sz="4000" b="1" dirty="0">
                <a:solidFill>
                  <a:srgbClr val="00B0F0"/>
                </a:solidFill>
                <a:latin typeface="Cambria"/>
                <a:sym typeface="Cambria"/>
              </a:rPr>
              <a:t>DISCIPLINARY PROCESS</a:t>
            </a:r>
          </a:p>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Arial"/>
                <a:cs typeface="Arial"/>
                <a:sym typeface="Cambria"/>
              </a:rPr>
              <a:t>&amp;</a:t>
            </a:r>
          </a:p>
          <a:p>
            <a:pPr marL="343080" marR="0" lvl="0" indent="-341640" algn="ctr" rtl="0">
              <a:lnSpc>
                <a:spcPct val="150000"/>
              </a:lnSpc>
              <a:spcBef>
                <a:spcPts val="799"/>
              </a:spcBef>
              <a:spcAft>
                <a:spcPts val="0"/>
              </a:spcAft>
              <a:buNone/>
            </a:pPr>
            <a:r>
              <a:rPr lang="en-US" sz="4000" b="1" dirty="0">
                <a:solidFill>
                  <a:srgbClr val="00B0F0"/>
                </a:solidFill>
                <a:latin typeface="Cambria"/>
                <a:sym typeface="Cambria"/>
              </a:rPr>
              <a:t>SCORESHEET MARKING</a:t>
            </a:r>
            <a:endParaRPr sz="4000" b="0" i="0" u="none" strike="noStrike" cap="none" dirty="0">
              <a:latin typeface="Arial"/>
              <a:ea typeface="Arial"/>
              <a:cs typeface="Arial"/>
              <a:sym typeface="Arial"/>
            </a:endParaRPr>
          </a:p>
        </p:txBody>
      </p:sp>
    </p:spTree>
    <p:extLst>
      <p:ext uri="{BB962C8B-B14F-4D97-AF65-F5344CB8AC3E}">
        <p14:creationId xmlns:p14="http://schemas.microsoft.com/office/powerpoint/2010/main" val="14337300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85"/>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CA" sz="4000" b="1" i="0" u="none" strike="noStrike" cap="none" dirty="0">
                <a:solidFill>
                  <a:srgbClr val="00B0F0"/>
                </a:solidFill>
                <a:latin typeface="Cambria" panose="02040503050406030204" pitchFamily="18" charset="0"/>
                <a:ea typeface="Cambria"/>
                <a:cs typeface="Cambria"/>
                <a:sym typeface="Cambria"/>
              </a:rPr>
              <a:t>The Disciplinary Process</a:t>
            </a:r>
            <a:endParaRPr sz="4000" b="0" i="0" u="none" strike="noStrike" cap="none" dirty="0">
              <a:latin typeface="Cambria" panose="02040503050406030204" pitchFamily="18" charset="0"/>
              <a:sym typeface="Arial"/>
            </a:endParaRPr>
          </a:p>
          <a:p>
            <a:pPr marL="458640" marR="0" lvl="1" algn="l" rtl="0">
              <a:spcBef>
                <a:spcPts val="561"/>
              </a:spcBef>
              <a:spcAft>
                <a:spcPts val="0"/>
              </a:spcAft>
              <a:buClr>
                <a:srgbClr val="00B0F0"/>
              </a:buClr>
              <a:buSzPts val="2800"/>
            </a:pPr>
            <a:endParaRPr lang="en-US" sz="1000" b="0" i="0" u="none" strike="noStrike" cap="none" dirty="0">
              <a:solidFill>
                <a:srgbClr val="00B0F0"/>
              </a:solidFill>
              <a:latin typeface="Cambria" panose="02040503050406030204" pitchFamily="18" charset="0"/>
              <a:ea typeface="Cambria"/>
              <a:cs typeface="Cambria"/>
              <a:sym typeface="Cambria"/>
            </a:endParaRPr>
          </a:p>
          <a:p>
            <a:pPr marL="743040" marR="0" lvl="1" indent="-284400" algn="l" rtl="0">
              <a:spcBef>
                <a:spcPts val="561"/>
              </a:spcBef>
              <a:spcAft>
                <a:spcPts val="0"/>
              </a:spcAft>
              <a:buClr>
                <a:srgbClr val="00B0F0"/>
              </a:buClr>
              <a:buSzPts val="2800"/>
              <a:buFont typeface="Arial"/>
              <a:buChar char="•"/>
            </a:pPr>
            <a:r>
              <a:rPr lang="en-US" sz="2700" b="0" i="0" u="none" strike="noStrike" cap="none" dirty="0">
                <a:solidFill>
                  <a:srgbClr val="00B0F0"/>
                </a:solidFill>
                <a:latin typeface="Cambria" panose="02040503050406030204" pitchFamily="18" charset="0"/>
                <a:ea typeface="Cambria"/>
                <a:cs typeface="Cambria"/>
                <a:sym typeface="Cambria"/>
              </a:rPr>
              <a:t>Referees are empowered to issue</a:t>
            </a:r>
            <a:r>
              <a:rPr lang="en-US" sz="2700" dirty="0">
                <a:solidFill>
                  <a:srgbClr val="00B0F0"/>
                </a:solidFill>
                <a:latin typeface="Cambria" panose="02040503050406030204" pitchFamily="18" charset="0"/>
                <a:ea typeface="Cambria"/>
              </a:rPr>
              <a:t> different levels of discipline to maintain control of a match.</a:t>
            </a:r>
          </a:p>
          <a:p>
            <a:pPr marL="743040" lvl="3" indent="-284400">
              <a:spcBef>
                <a:spcPts val="561"/>
              </a:spcBef>
              <a:buClr>
                <a:srgbClr val="00B0F0"/>
              </a:buClr>
              <a:buSzPts val="2800"/>
              <a:buFont typeface="Arial"/>
              <a:buChar char="•"/>
            </a:pPr>
            <a:r>
              <a:rPr lang="en-US" sz="2700" b="0" i="0" u="none" strike="noStrike" cap="none" dirty="0">
                <a:solidFill>
                  <a:srgbClr val="00B0F0"/>
                </a:solidFill>
                <a:latin typeface="Cambria" panose="02040503050406030204" pitchFamily="18" charset="0"/>
                <a:ea typeface="Cambria"/>
                <a:cs typeface="Cambria"/>
                <a:sym typeface="Cambria"/>
              </a:rPr>
              <a:t>The guiding rule should be to use the lowest level of discipline to stop the undesirable </a:t>
            </a:r>
            <a:r>
              <a:rPr lang="en-US" sz="2700" b="0" i="0" u="none" strike="noStrike" cap="none" dirty="0" err="1">
                <a:solidFill>
                  <a:srgbClr val="00B0F0"/>
                </a:solidFill>
                <a:latin typeface="Cambria" panose="02040503050406030204" pitchFamily="18" charset="0"/>
                <a:ea typeface="Cambria"/>
                <a:cs typeface="Cambria"/>
                <a:sym typeface="Cambria"/>
              </a:rPr>
              <a:t>behaviour</a:t>
            </a:r>
            <a:r>
              <a:rPr lang="en-US" sz="2700" b="0" i="0" u="none" strike="noStrike" cap="none" dirty="0">
                <a:solidFill>
                  <a:srgbClr val="00B0F0"/>
                </a:solidFill>
                <a:latin typeface="Cambria" panose="02040503050406030204" pitchFamily="18" charset="0"/>
                <a:ea typeface="Cambria"/>
                <a:cs typeface="Cambria"/>
                <a:sym typeface="Cambria"/>
              </a:rPr>
              <a:t>.</a:t>
            </a:r>
          </a:p>
          <a:p>
            <a:pPr marL="743040" lvl="3" indent="-284400">
              <a:spcBef>
                <a:spcPts val="561"/>
              </a:spcBef>
              <a:buClr>
                <a:srgbClr val="00B0F0"/>
              </a:buClr>
              <a:buSzPts val="2800"/>
              <a:buFont typeface="Arial"/>
              <a:buChar char="•"/>
            </a:pPr>
            <a:r>
              <a:rPr lang="en-US" sz="2700" dirty="0">
                <a:solidFill>
                  <a:srgbClr val="00B0F0"/>
                </a:solidFill>
                <a:latin typeface="Cambria" panose="02040503050406030204" pitchFamily="18" charset="0"/>
                <a:ea typeface="Cambria"/>
                <a:cs typeface="Cambria"/>
                <a:sym typeface="Cambria"/>
              </a:rPr>
              <a:t>The formal disciplinary steps range from a Verbal Warning, to Technical Foul.</a:t>
            </a:r>
          </a:p>
          <a:p>
            <a:pPr marL="743040" lvl="3" indent="-284400">
              <a:spcBef>
                <a:spcPts val="561"/>
              </a:spcBef>
              <a:buClr>
                <a:srgbClr val="00B0F0"/>
              </a:buClr>
              <a:buSzPts val="2800"/>
              <a:buFont typeface="Arial"/>
              <a:buChar char="•"/>
            </a:pPr>
            <a:r>
              <a:rPr lang="en-US" sz="2700" b="0" i="0" u="none" strike="noStrike" cap="none" dirty="0">
                <a:solidFill>
                  <a:srgbClr val="00B0F0"/>
                </a:solidFill>
                <a:latin typeface="Cambria" panose="02040503050406030204" pitchFamily="18" charset="0"/>
                <a:ea typeface="Cambria"/>
                <a:cs typeface="Cambria"/>
                <a:sym typeface="Cambria"/>
              </a:rPr>
              <a:t>Si</a:t>
            </a:r>
            <a:r>
              <a:rPr lang="en-US" sz="2700" dirty="0">
                <a:solidFill>
                  <a:srgbClr val="00B0F0"/>
                </a:solidFill>
                <a:latin typeface="Cambria" panose="02040503050406030204" pitchFamily="18" charset="0"/>
                <a:ea typeface="Cambria"/>
                <a:cs typeface="Cambria"/>
                <a:sym typeface="Cambria"/>
              </a:rPr>
              <a:t>mply letting a player know you are listening/paying attention may be enough to prevent similar </a:t>
            </a:r>
            <a:r>
              <a:rPr lang="en-US" sz="2700" dirty="0" err="1">
                <a:solidFill>
                  <a:srgbClr val="00B0F0"/>
                </a:solidFill>
                <a:latin typeface="Cambria" panose="02040503050406030204" pitchFamily="18" charset="0"/>
                <a:ea typeface="Cambria"/>
                <a:cs typeface="Cambria"/>
                <a:sym typeface="Cambria"/>
              </a:rPr>
              <a:t>behaviour</a:t>
            </a:r>
            <a:r>
              <a:rPr lang="en-US" sz="2700" dirty="0">
                <a:solidFill>
                  <a:srgbClr val="00B0F0"/>
                </a:solidFill>
                <a:latin typeface="Cambria" panose="02040503050406030204" pitchFamily="18" charset="0"/>
                <a:ea typeface="Cambria"/>
                <a:cs typeface="Cambria"/>
                <a:sym typeface="Cambria"/>
              </a:rPr>
              <a:t>, in the future.</a:t>
            </a:r>
            <a:endParaRPr lang="en-US" sz="2700" b="0" i="0" u="none" strike="noStrike" cap="none" dirty="0">
              <a:solidFill>
                <a:srgbClr val="00B0F0"/>
              </a:solidFill>
              <a:latin typeface="Cambria" panose="02040503050406030204" pitchFamily="18" charset="0"/>
              <a:ea typeface="Cambria"/>
              <a:cs typeface="Cambria"/>
              <a:sym typeface="Cambria"/>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85"/>
          <p:cNvSpPr/>
          <p:nvPr/>
        </p:nvSpPr>
        <p:spPr>
          <a:xfrm>
            <a:off x="457200" y="399960"/>
            <a:ext cx="8228160" cy="58484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Verbal Warnings</a:t>
            </a:r>
            <a:endParaRPr lang="en-US" sz="2800" b="0" i="0" u="none" strike="noStrike" cap="none" dirty="0">
              <a:solidFill>
                <a:srgbClr val="00B0F0"/>
              </a:solidFill>
              <a:latin typeface="Cambria"/>
              <a:ea typeface="Arial"/>
              <a:cs typeface="Arial"/>
              <a:sym typeface="Cambria"/>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Arial"/>
                <a:cs typeface="Arial"/>
                <a:sym typeface="Cambria"/>
              </a:rPr>
              <a:t>The first step in the formal disciplinary process</a:t>
            </a:r>
          </a:p>
          <a:p>
            <a:pPr marL="743040" lvl="8" indent="-284400">
              <a:lnSpc>
                <a:spcPct val="150000"/>
              </a:lnSpc>
              <a:spcBef>
                <a:spcPts val="561"/>
              </a:spcBef>
              <a:buClr>
                <a:srgbClr val="00B0F0"/>
              </a:buClr>
              <a:buSzPts val="2800"/>
              <a:buFont typeface="Arial"/>
              <a:buChar char="•"/>
            </a:pPr>
            <a:r>
              <a:rPr lang="en-US" sz="2800" dirty="0">
                <a:solidFill>
                  <a:srgbClr val="00B0F0"/>
                </a:solidFill>
                <a:latin typeface="Cambria"/>
                <a:sym typeface="Cambria"/>
              </a:rPr>
              <a:t>Should be used early in the match to eliminate unwanted </a:t>
            </a:r>
            <a:r>
              <a:rPr lang="en-US" sz="2800" dirty="0" err="1">
                <a:solidFill>
                  <a:srgbClr val="00B0F0"/>
                </a:solidFill>
                <a:latin typeface="Cambria"/>
                <a:sym typeface="Cambria"/>
              </a:rPr>
              <a:t>behaviours</a:t>
            </a:r>
            <a:r>
              <a:rPr lang="en-US" sz="2800" dirty="0">
                <a:solidFill>
                  <a:srgbClr val="00B0F0"/>
                </a:solidFill>
                <a:latin typeface="Cambria"/>
                <a:sym typeface="Cambria"/>
              </a:rPr>
              <a:t>. </a:t>
            </a:r>
          </a:p>
          <a:p>
            <a:pPr marL="743040" lvl="8" indent="-284400">
              <a:lnSpc>
                <a:spcPct val="150000"/>
              </a:lnSpc>
              <a:spcBef>
                <a:spcPts val="561"/>
              </a:spcBef>
              <a:buClr>
                <a:srgbClr val="00B0F0"/>
              </a:buClr>
              <a:buSzPts val="2800"/>
              <a:buFont typeface="Arial"/>
              <a:buChar char="•"/>
            </a:pPr>
            <a:r>
              <a:rPr lang="en-US" sz="2800" dirty="0">
                <a:solidFill>
                  <a:srgbClr val="00B0F0"/>
                </a:solidFill>
                <a:latin typeface="Cambria"/>
                <a:sym typeface="Cambria"/>
              </a:rPr>
              <a:t>Profanity, slow play, or unsportsmanlike conduct.</a:t>
            </a:r>
          </a:p>
          <a:p>
            <a:pPr marL="743040" lvl="8" indent="-284400">
              <a:lnSpc>
                <a:spcPct val="150000"/>
              </a:lnSpc>
              <a:spcBef>
                <a:spcPts val="561"/>
              </a:spcBef>
              <a:buClr>
                <a:srgbClr val="00B0F0"/>
              </a:buClr>
              <a:buSzPts val="2800"/>
              <a:buFont typeface="Arial"/>
              <a:buChar char="•"/>
            </a:pPr>
            <a:r>
              <a:rPr lang="en-US" sz="2800" b="0" i="0" u="none" strike="noStrike" cap="none" dirty="0">
                <a:solidFill>
                  <a:srgbClr val="00B0F0"/>
                </a:solidFill>
                <a:latin typeface="Cambria"/>
                <a:ea typeface="Arial"/>
                <a:cs typeface="Arial"/>
                <a:sym typeface="Cambria"/>
              </a:rPr>
              <a:t>1 VW per Team/Player/Match</a:t>
            </a:r>
          </a:p>
          <a:p>
            <a:pPr marL="743040" lvl="8" indent="-284400">
              <a:lnSpc>
                <a:spcPct val="150000"/>
              </a:lnSpc>
              <a:spcBef>
                <a:spcPts val="561"/>
              </a:spcBef>
              <a:buClr>
                <a:srgbClr val="00B0F0"/>
              </a:buClr>
              <a:buSzPts val="2800"/>
              <a:buFont typeface="Arial"/>
              <a:buChar char="•"/>
            </a:pPr>
            <a:r>
              <a:rPr lang="en-US" sz="2800" dirty="0">
                <a:solidFill>
                  <a:srgbClr val="00B0F0"/>
                </a:solidFill>
                <a:latin typeface="Cambria"/>
                <a:sym typeface="Cambria"/>
              </a:rPr>
              <a:t>Can be issued after a TW or TF</a:t>
            </a:r>
            <a:endParaRPr sz="2800" b="0" i="0" u="none" strike="noStrike" cap="none" dirty="0">
              <a:latin typeface="Arial"/>
              <a:ea typeface="Arial"/>
              <a:cs typeface="Arial"/>
              <a:sym typeface="Arial"/>
            </a:endParaRPr>
          </a:p>
        </p:txBody>
      </p:sp>
    </p:spTree>
    <p:extLst>
      <p:ext uri="{BB962C8B-B14F-4D97-AF65-F5344CB8AC3E}">
        <p14:creationId xmlns:p14="http://schemas.microsoft.com/office/powerpoint/2010/main" val="2895252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5">
          <a:extLst>
            <a:ext uri="{FF2B5EF4-FFF2-40B4-BE49-F238E27FC236}">
              <a16:creationId xmlns:a16="http://schemas.microsoft.com/office/drawing/2014/main" id="{F92AD35C-E4F3-2A67-9A30-BCAF03CFD2AD}"/>
            </a:ext>
          </a:extLst>
        </p:cNvPr>
        <p:cNvGrpSpPr/>
        <p:nvPr/>
      </p:nvGrpSpPr>
      <p:grpSpPr>
        <a:xfrm>
          <a:off x="0" y="0"/>
          <a:ext cx="0" cy="0"/>
          <a:chOff x="0" y="0"/>
          <a:chExt cx="0" cy="0"/>
        </a:xfrm>
      </p:grpSpPr>
      <p:sp>
        <p:nvSpPr>
          <p:cNvPr id="416" name="Google Shape;416;p94">
            <a:extLst>
              <a:ext uri="{FF2B5EF4-FFF2-40B4-BE49-F238E27FC236}">
                <a16:creationId xmlns:a16="http://schemas.microsoft.com/office/drawing/2014/main" id="{814C20A4-1627-B2EA-A364-B5BA93BF49FB}"/>
              </a:ext>
            </a:extLst>
          </p:cNvPr>
          <p:cNvSpPr/>
          <p:nvPr/>
        </p:nvSpPr>
        <p:spPr>
          <a:xfrm>
            <a:off x="457200" y="399960"/>
            <a:ext cx="8228160" cy="57722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rtl="0">
              <a:lnSpc>
                <a:spcPct val="150000"/>
              </a:lnSpc>
              <a:spcBef>
                <a:spcPts val="799"/>
              </a:spcBef>
              <a:spcAft>
                <a:spcPts val="0"/>
              </a:spcAft>
              <a:buNone/>
            </a:pPr>
            <a:r>
              <a:rPr lang="en-US" sz="4000" b="1" dirty="0">
                <a:solidFill>
                  <a:srgbClr val="00B0F0"/>
                </a:solidFill>
                <a:latin typeface="Cambria"/>
                <a:sym typeface="Cambria"/>
              </a:rPr>
              <a:t>SESSION 1</a:t>
            </a:r>
          </a:p>
          <a:p>
            <a:pPr marL="343080" marR="0" lvl="0" indent="-341640" algn="ctr" rtl="0">
              <a:lnSpc>
                <a:spcPct val="150000"/>
              </a:lnSpc>
              <a:spcBef>
                <a:spcPts val="799"/>
              </a:spcBef>
              <a:spcAft>
                <a:spcPts val="0"/>
              </a:spcAft>
              <a:buNone/>
            </a:pPr>
            <a:r>
              <a:rPr lang="en-US" sz="4000" b="1" u="sng" dirty="0">
                <a:solidFill>
                  <a:srgbClr val="00B0F0"/>
                </a:solidFill>
                <a:latin typeface="Cambria"/>
                <a:sym typeface="Cambria"/>
              </a:rPr>
              <a:t>TOPIC 1</a:t>
            </a:r>
          </a:p>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Arial"/>
                <a:cs typeface="Arial"/>
                <a:sym typeface="Cambria"/>
              </a:rPr>
              <a:t>RESPONSIBILITIES </a:t>
            </a:r>
          </a:p>
          <a:p>
            <a:pPr marL="343080" marR="0" lvl="0" indent="-341640" algn="ctr" rtl="0">
              <a:lnSpc>
                <a:spcPct val="150000"/>
              </a:lnSpc>
              <a:spcBef>
                <a:spcPts val="799"/>
              </a:spcBef>
              <a:spcAft>
                <a:spcPts val="0"/>
              </a:spcAft>
              <a:buNone/>
            </a:pPr>
            <a:r>
              <a:rPr lang="en-US" sz="4000" b="1" dirty="0">
                <a:solidFill>
                  <a:srgbClr val="00B0F0"/>
                </a:solidFill>
                <a:latin typeface="Cambria"/>
                <a:sym typeface="Cambria"/>
              </a:rPr>
              <a:t>&amp; </a:t>
            </a:r>
          </a:p>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Arial"/>
                <a:cs typeface="Arial"/>
                <a:sym typeface="Cambria"/>
              </a:rPr>
              <a:t>CODE OF CONDUCT</a:t>
            </a:r>
            <a:endParaRPr sz="2800" b="0" i="0" u="none" strike="noStrike" cap="none" dirty="0">
              <a:latin typeface="Arial"/>
              <a:ea typeface="Arial"/>
              <a:cs typeface="Arial"/>
              <a:sym typeface="Arial"/>
            </a:endParaRPr>
          </a:p>
        </p:txBody>
      </p:sp>
    </p:spTree>
    <p:extLst>
      <p:ext uri="{BB962C8B-B14F-4D97-AF65-F5344CB8AC3E}">
        <p14:creationId xmlns:p14="http://schemas.microsoft.com/office/powerpoint/2010/main" val="246915927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85"/>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Technical Warnings</a:t>
            </a:r>
            <a:endParaRPr sz="40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Referees are empowered to issue </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 Technical Warning - typically precedes a Technical Foul</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 second Technical Warning in a match (by either partner, for any reason) equals a Technical Foul</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extLst>
      <p:ext uri="{BB962C8B-B14F-4D97-AF65-F5344CB8AC3E}">
        <p14:creationId xmlns:p14="http://schemas.microsoft.com/office/powerpoint/2010/main" val="14948759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186"/>
          <p:cNvSpPr/>
          <p:nvPr/>
        </p:nvSpPr>
        <p:spPr>
          <a:xfrm>
            <a:off x="457200" y="399960"/>
            <a:ext cx="8228160" cy="55436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Technical Warnings</a:t>
            </a:r>
            <a:r>
              <a:rPr lang="en-US" sz="2800" b="1" i="0" u="none" strike="noStrike" cap="none" dirty="0">
                <a:solidFill>
                  <a:srgbClr val="00B0F0"/>
                </a:solidFill>
                <a:latin typeface="Cambria"/>
                <a:ea typeface="Cambria"/>
                <a:cs typeface="Cambria"/>
                <a:sym typeface="Cambria"/>
              </a:rPr>
              <a:t> (cont'd)</a:t>
            </a:r>
            <a:r>
              <a:rPr lang="en-US" sz="4000" b="1" i="0" u="none" strike="noStrike" cap="none" dirty="0">
                <a:solidFill>
                  <a:srgbClr val="00B0F0"/>
                </a:solidFill>
                <a:latin typeface="Cambria"/>
                <a:ea typeface="Cambria"/>
                <a:cs typeface="Cambria"/>
                <a:sym typeface="Cambria"/>
              </a:rPr>
              <a:t> </a:t>
            </a:r>
            <a:endParaRPr sz="4000" b="0" i="0" u="none" strike="noStrike" cap="none" dirty="0">
              <a:latin typeface="Arial"/>
              <a:ea typeface="Arial"/>
              <a:cs typeface="Arial"/>
              <a:sym typeface="Arial"/>
            </a:endParaRPr>
          </a:p>
          <a:p>
            <a:pPr marL="743040" marR="0" lvl="0" indent="-284400" algn="l" rtl="0">
              <a:lnSpc>
                <a:spcPct val="150000"/>
              </a:lnSpc>
              <a:spcBef>
                <a:spcPts val="561"/>
              </a:spcBef>
              <a:spcAft>
                <a:spcPts val="0"/>
              </a:spcAft>
              <a:buNone/>
            </a:pPr>
            <a:r>
              <a:rPr lang="en-US" sz="2800" dirty="0">
                <a:solidFill>
                  <a:srgbClr val="00B0F0"/>
                </a:solidFill>
                <a:latin typeface="Cambria"/>
                <a:ea typeface="Cambria"/>
                <a:cs typeface="Cambria"/>
                <a:sym typeface="Cambria"/>
              </a:rPr>
              <a:t>Document</a:t>
            </a:r>
            <a:r>
              <a:rPr lang="en-US" sz="2800" b="0" i="0" u="none" strike="noStrike" cap="none" dirty="0">
                <a:solidFill>
                  <a:srgbClr val="00B0F0"/>
                </a:solidFill>
                <a:latin typeface="Cambria"/>
                <a:ea typeface="Cambria"/>
                <a:cs typeface="Cambria"/>
                <a:sym typeface="Cambria"/>
              </a:rPr>
              <a:t> the Technical Warning:</a:t>
            </a:r>
            <a:endParaRPr sz="2800" b="0" i="0" u="none" strike="noStrike" cap="none" dirty="0">
              <a:solidFill>
                <a:srgbClr val="00B0F0"/>
              </a:solidFill>
              <a:latin typeface="Arial"/>
              <a:ea typeface="Arial"/>
              <a:cs typeface="Arial"/>
              <a:sym typeface="Arial"/>
            </a:endParaRPr>
          </a:p>
          <a:p>
            <a:pPr marL="743040" marR="0" lvl="1" indent="-284400" algn="l" rtl="0">
              <a:lnSpc>
                <a:spcPct val="115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 </a:t>
            </a:r>
            <a:r>
              <a:rPr lang="en-US" sz="2800" dirty="0">
                <a:solidFill>
                  <a:srgbClr val="00B0F0"/>
                </a:solidFill>
                <a:latin typeface="Cambria"/>
                <a:ea typeface="Cambria"/>
                <a:cs typeface="Cambria"/>
                <a:sym typeface="Cambria"/>
              </a:rPr>
              <a:t>Record </a:t>
            </a:r>
            <a:r>
              <a:rPr lang="en-US" sz="2800" b="0" i="0" u="none" strike="noStrike" cap="none" dirty="0">
                <a:solidFill>
                  <a:srgbClr val="00B0F0"/>
                </a:solidFill>
                <a:latin typeface="Cambria"/>
                <a:ea typeface="Cambria"/>
                <a:cs typeface="Cambria"/>
                <a:sym typeface="Cambria"/>
              </a:rPr>
              <a:t>“TW” </a:t>
            </a:r>
            <a:r>
              <a:rPr lang="en-US" sz="2800" dirty="0">
                <a:solidFill>
                  <a:srgbClr val="00B0F0"/>
                </a:solidFill>
                <a:latin typeface="Cambria"/>
                <a:ea typeface="Cambria"/>
                <a:cs typeface="Cambria"/>
                <a:sym typeface="Cambria"/>
              </a:rPr>
              <a:t>in the</a:t>
            </a:r>
            <a:r>
              <a:rPr lang="en-US" sz="2800" b="0" i="0" u="none" strike="noStrike" cap="none" dirty="0">
                <a:solidFill>
                  <a:srgbClr val="00B0F0"/>
                </a:solidFill>
                <a:latin typeface="Cambria"/>
                <a:ea typeface="Cambria"/>
                <a:cs typeface="Cambria"/>
                <a:sym typeface="Cambria"/>
              </a:rPr>
              <a:t> appropriate team’s TW/TF </a:t>
            </a:r>
            <a:r>
              <a:rPr lang="en-US" sz="2800" dirty="0">
                <a:solidFill>
                  <a:srgbClr val="00B0F0"/>
                </a:solidFill>
                <a:latin typeface="Cambria"/>
                <a:ea typeface="Cambria"/>
                <a:cs typeface="Cambria"/>
                <a:sym typeface="Cambria"/>
              </a:rPr>
              <a:t>box</a:t>
            </a:r>
            <a:endParaRPr sz="2800" b="0" i="0" u="none" strike="noStrike" cap="none" dirty="0">
              <a:solidFill>
                <a:srgbClr val="00B0F0"/>
              </a:solidFill>
              <a:latin typeface="Arial"/>
              <a:ea typeface="Arial"/>
              <a:cs typeface="Arial"/>
              <a:sym typeface="Arial"/>
            </a:endParaRPr>
          </a:p>
          <a:p>
            <a:pPr marL="743040" marR="0" lvl="1" indent="-284400" algn="l" rtl="0">
              <a:lnSpc>
                <a:spcPct val="115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 Record details on back of scoresheet </a:t>
            </a:r>
            <a:endParaRPr sz="2800" b="0" i="0" u="none" strike="noStrike" cap="none" dirty="0">
              <a:solidFill>
                <a:srgbClr val="00B0F0"/>
              </a:solidFill>
              <a:latin typeface="Arial"/>
              <a:ea typeface="Arial"/>
              <a:cs typeface="Arial"/>
              <a:sym typeface="Arial"/>
            </a:endParaRPr>
          </a:p>
          <a:p>
            <a:pPr marL="743040" marR="0" lvl="1" indent="-284400" algn="l" rtl="0">
              <a:lnSpc>
                <a:spcPct val="115000"/>
              </a:lnSpc>
              <a:spcBef>
                <a:spcPts val="561"/>
              </a:spcBef>
              <a:spcAft>
                <a:spcPts val="0"/>
              </a:spcAft>
              <a:buClr>
                <a:srgbClr val="00B0F0"/>
              </a:buClr>
              <a:buSzPts val="2800"/>
              <a:buFont typeface="Cambria"/>
              <a:buChar char="•"/>
            </a:pPr>
            <a:r>
              <a:rPr lang="en-US" sz="2800" b="0" i="0" u="none" strike="noStrike" cap="none" dirty="0">
                <a:solidFill>
                  <a:srgbClr val="00B0F0"/>
                </a:solidFill>
                <a:latin typeface="Cambria"/>
                <a:ea typeface="Cambria"/>
                <a:cs typeface="Cambria"/>
                <a:sym typeface="Cambria"/>
              </a:rPr>
              <a:t>Two technical warnings = one technical foul</a:t>
            </a:r>
            <a:endParaRPr sz="2800" b="0" i="0" u="none" strike="noStrike" cap="none" dirty="0">
              <a:solidFill>
                <a:srgbClr val="00B0F0"/>
              </a:solidFill>
              <a:latin typeface="Cambria"/>
              <a:ea typeface="Cambria"/>
              <a:cs typeface="Cambria"/>
              <a:sym typeface="Cambria"/>
            </a:endParaRPr>
          </a:p>
          <a:p>
            <a:pPr marL="457200" marR="0" lvl="0" indent="0" algn="l" rtl="0">
              <a:lnSpc>
                <a:spcPct val="115000"/>
              </a:lnSpc>
              <a:spcBef>
                <a:spcPts val="561"/>
              </a:spcBef>
              <a:spcAft>
                <a:spcPts val="0"/>
              </a:spcAft>
              <a:buNone/>
            </a:pPr>
            <a:r>
              <a:rPr lang="en-US" sz="2800" b="0" i="0" u="none" strike="noStrike" cap="none" dirty="0">
                <a:solidFill>
                  <a:srgbClr val="00B0F0"/>
                </a:solidFill>
                <a:latin typeface="Cambria"/>
                <a:ea typeface="Cambria"/>
                <a:cs typeface="Cambria"/>
                <a:sym typeface="Cambria"/>
              </a:rPr>
              <a:t> </a:t>
            </a:r>
            <a:endParaRPr sz="2800" b="0" i="0" u="none" strike="noStrike" cap="none" dirty="0">
              <a:solidFill>
                <a:srgbClr val="00B0F0"/>
              </a:solidFill>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187"/>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Verbal Warning</a:t>
            </a:r>
            <a:r>
              <a:rPr lang="en-US" sz="2800" b="1" i="0" u="none" strike="noStrike" cap="none">
                <a:solidFill>
                  <a:srgbClr val="00B0F0"/>
                </a:solidFill>
                <a:latin typeface="Cambria"/>
                <a:ea typeface="Cambria"/>
                <a:cs typeface="Cambria"/>
                <a:sym typeface="Cambria"/>
              </a:rPr>
              <a:t> Example</a:t>
            </a:r>
            <a:endParaRPr sz="2800" b="0" i="0" u="none" strike="noStrike" cap="none">
              <a:latin typeface="Arial"/>
              <a:ea typeface="Arial"/>
              <a:cs typeface="Arial"/>
              <a:sym typeface="Arial"/>
            </a:endParaRPr>
          </a:p>
          <a:p>
            <a:pPr marL="0" marR="0" lvl="0" indent="0" algn="l" rtl="0">
              <a:lnSpc>
                <a:spcPct val="150000"/>
              </a:lnSpc>
              <a:spcBef>
                <a:spcPts val="561"/>
              </a:spcBef>
              <a:spcAft>
                <a:spcPts val="0"/>
              </a:spcAft>
              <a:buNone/>
            </a:pPr>
            <a:endParaRPr sz="2800" b="0" i="0" u="none" strike="noStrike" cap="none">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a:latin typeface="Arial"/>
              <a:ea typeface="Arial"/>
              <a:cs typeface="Arial"/>
              <a:sym typeface="Arial"/>
            </a:endParaRPr>
          </a:p>
        </p:txBody>
      </p:sp>
      <p:pic>
        <p:nvPicPr>
          <p:cNvPr id="928" name="Google Shape;928;p187"/>
          <p:cNvPicPr preferRelativeResize="0"/>
          <p:nvPr/>
        </p:nvPicPr>
        <p:blipFill>
          <a:blip r:embed="rId3">
            <a:alphaModFix/>
          </a:blip>
          <a:stretch>
            <a:fillRect/>
          </a:stretch>
        </p:blipFill>
        <p:spPr>
          <a:xfrm>
            <a:off x="1449105" y="1143000"/>
            <a:ext cx="6244349" cy="4403000"/>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188"/>
          <p:cNvSpPr/>
          <p:nvPr/>
        </p:nvSpPr>
        <p:spPr>
          <a:xfrm>
            <a:off x="457200" y="399960"/>
            <a:ext cx="8228100" cy="537870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Technical Warnings</a:t>
            </a:r>
            <a:r>
              <a:rPr lang="en-US" sz="2800" b="1" i="0" u="none" strike="noStrike" cap="none">
                <a:solidFill>
                  <a:srgbClr val="00B0F0"/>
                </a:solidFill>
                <a:latin typeface="Cambria"/>
                <a:ea typeface="Cambria"/>
                <a:cs typeface="Cambria"/>
                <a:sym typeface="Cambria"/>
              </a:rPr>
              <a:t> (cont'd)</a:t>
            </a:r>
            <a:r>
              <a:rPr lang="en-US" sz="4000" b="1" i="0" u="none" strike="noStrike" cap="none">
                <a:solidFill>
                  <a:srgbClr val="00B0F0"/>
                </a:solidFill>
                <a:latin typeface="Cambria"/>
                <a:ea typeface="Cambria"/>
                <a:cs typeface="Cambria"/>
                <a:sym typeface="Cambria"/>
              </a:rPr>
              <a:t> </a:t>
            </a:r>
            <a:endParaRPr sz="4000" b="0" i="0" u="none" strike="noStrike" cap="none">
              <a:latin typeface="Arial"/>
              <a:ea typeface="Arial"/>
              <a:cs typeface="Arial"/>
              <a:sym typeface="Arial"/>
            </a:endParaRPr>
          </a:p>
          <a:p>
            <a:pPr marL="0" marR="0" lvl="0" indent="0" algn="l" rtl="0">
              <a:lnSpc>
                <a:spcPct val="150000"/>
              </a:lnSpc>
              <a:spcBef>
                <a:spcPts val="561"/>
              </a:spcBef>
              <a:spcAft>
                <a:spcPts val="0"/>
              </a:spcAft>
              <a:buNone/>
            </a:pPr>
            <a:r>
              <a:rPr lang="en-US" sz="2800" b="0" i="0" u="none" strike="noStrike" cap="none">
                <a:solidFill>
                  <a:srgbClr val="000000"/>
                </a:solidFill>
                <a:latin typeface="Arial"/>
                <a:ea typeface="Arial"/>
                <a:cs typeface="Arial"/>
                <a:sym typeface="Arial"/>
              </a:rPr>
              <a:t>One Technical Warning example:</a:t>
            </a:r>
            <a:endParaRPr sz="2800" b="0" i="0" u="none" strike="noStrike" cap="none">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a:latin typeface="Arial"/>
              <a:ea typeface="Arial"/>
              <a:cs typeface="Arial"/>
              <a:sym typeface="Arial"/>
            </a:endParaRPr>
          </a:p>
        </p:txBody>
      </p:sp>
      <p:pic>
        <p:nvPicPr>
          <p:cNvPr id="934" name="Google Shape;934;p188"/>
          <p:cNvPicPr preferRelativeResize="0"/>
          <p:nvPr/>
        </p:nvPicPr>
        <p:blipFill>
          <a:blip r:embed="rId3">
            <a:alphaModFix/>
          </a:blip>
          <a:stretch>
            <a:fillRect/>
          </a:stretch>
        </p:blipFill>
        <p:spPr>
          <a:xfrm>
            <a:off x="709613" y="1905000"/>
            <a:ext cx="7724775" cy="3352800"/>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89"/>
          <p:cNvSpPr/>
          <p:nvPr/>
        </p:nvSpPr>
        <p:spPr>
          <a:xfrm>
            <a:off x="457200" y="399960"/>
            <a:ext cx="8228100" cy="537870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Technical Warnings</a:t>
            </a:r>
            <a:r>
              <a:rPr lang="en-US" sz="2800" b="1" i="0" u="none" strike="noStrike" cap="none">
                <a:solidFill>
                  <a:srgbClr val="00B0F0"/>
                </a:solidFill>
                <a:latin typeface="Cambria"/>
                <a:ea typeface="Cambria"/>
                <a:cs typeface="Cambria"/>
                <a:sym typeface="Cambria"/>
              </a:rPr>
              <a:t> (cont'd)</a:t>
            </a:r>
            <a:r>
              <a:rPr lang="en-US" sz="4000" b="1" i="0" u="none" strike="noStrike" cap="none">
                <a:solidFill>
                  <a:srgbClr val="00B0F0"/>
                </a:solidFill>
                <a:latin typeface="Cambria"/>
                <a:ea typeface="Cambria"/>
                <a:cs typeface="Cambria"/>
                <a:sym typeface="Cambria"/>
              </a:rPr>
              <a:t> </a:t>
            </a:r>
            <a:endParaRPr sz="4000" b="0" i="0" u="none" strike="noStrike" cap="none">
              <a:latin typeface="Arial"/>
              <a:ea typeface="Arial"/>
              <a:cs typeface="Arial"/>
              <a:sym typeface="Arial"/>
            </a:endParaRPr>
          </a:p>
          <a:p>
            <a:pPr marL="0" marR="0" lvl="0" indent="0" algn="l" rtl="0">
              <a:lnSpc>
                <a:spcPct val="150000"/>
              </a:lnSpc>
              <a:spcBef>
                <a:spcPts val="561"/>
              </a:spcBef>
              <a:spcAft>
                <a:spcPts val="0"/>
              </a:spcAft>
              <a:buNone/>
            </a:pPr>
            <a:r>
              <a:rPr lang="en-US" sz="2800" b="0" i="0" u="none" strike="noStrike" cap="none">
                <a:solidFill>
                  <a:srgbClr val="000000"/>
                </a:solidFill>
                <a:latin typeface="Arial"/>
                <a:ea typeface="Arial"/>
                <a:cs typeface="Arial"/>
                <a:sym typeface="Arial"/>
              </a:rPr>
              <a:t>Two Technical Warnings = TF example:</a:t>
            </a:r>
            <a:endParaRPr sz="2800" b="0" i="0" u="none" strike="noStrike" cap="none">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a:latin typeface="Arial"/>
              <a:ea typeface="Arial"/>
              <a:cs typeface="Arial"/>
              <a:sym typeface="Arial"/>
            </a:endParaRPr>
          </a:p>
        </p:txBody>
      </p:sp>
      <p:pic>
        <p:nvPicPr>
          <p:cNvPr id="940" name="Google Shape;940;p189"/>
          <p:cNvPicPr preferRelativeResize="0"/>
          <p:nvPr/>
        </p:nvPicPr>
        <p:blipFill>
          <a:blip r:embed="rId3">
            <a:alphaModFix/>
          </a:blip>
          <a:stretch>
            <a:fillRect/>
          </a:stretch>
        </p:blipFill>
        <p:spPr>
          <a:xfrm>
            <a:off x="709613" y="1905000"/>
            <a:ext cx="7724775" cy="3352800"/>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90"/>
          <p:cNvSpPr/>
          <p:nvPr/>
        </p:nvSpPr>
        <p:spPr>
          <a:xfrm>
            <a:off x="457200" y="399960"/>
            <a:ext cx="8228160" cy="5543640"/>
          </a:xfrm>
          <a:prstGeom prst="rect">
            <a:avLst/>
          </a:prstGeom>
          <a:noFill/>
          <a:ln w="25550" cap="flat" cmpd="sng">
            <a:solidFill>
              <a:srgbClr val="4A7DBA"/>
            </a:solidFill>
            <a:prstDash val="solid"/>
            <a:round/>
            <a:headEnd type="none" w="sm" len="sm"/>
            <a:tailEnd type="none" w="sm" len="sm"/>
          </a:ln>
        </p:spPr>
        <p:txBody>
          <a:bodyPr spcFirstLastPara="1" wrap="square" lIns="90000" tIns="0" rIns="90000" bIns="0" anchor="t" anchorCtr="0">
            <a:noAutofit/>
          </a:bodyPr>
          <a:lstStyle/>
          <a:p>
            <a:pPr marL="343080" marR="0" lvl="0" indent="-341640" algn="l" rtl="0">
              <a:lnSpc>
                <a:spcPct val="9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Technical Fouls</a:t>
            </a:r>
            <a:endParaRPr sz="4000" b="0" i="0" u="none" strike="noStrike" cap="none" dirty="0">
              <a:latin typeface="Arial"/>
              <a:ea typeface="Arial"/>
              <a:cs typeface="Arial"/>
              <a:sym typeface="Arial"/>
            </a:endParaRPr>
          </a:p>
          <a:p>
            <a:pPr marL="743040" marR="0" lvl="0" indent="-284400" algn="l" rtl="0">
              <a:lnSpc>
                <a:spcPct val="140000"/>
              </a:lnSpc>
              <a:spcBef>
                <a:spcPts val="561"/>
              </a:spcBef>
              <a:spcAft>
                <a:spcPts val="0"/>
              </a:spcAft>
              <a:buNone/>
            </a:pPr>
            <a:r>
              <a:rPr lang="en-US" sz="2800" b="1" i="0" u="none" strike="noStrike" cap="none" dirty="0">
                <a:solidFill>
                  <a:srgbClr val="00B0F0"/>
                </a:solidFill>
                <a:latin typeface="Cambria"/>
                <a:ea typeface="Cambria"/>
                <a:cs typeface="Cambria"/>
                <a:sym typeface="Cambria"/>
              </a:rPr>
              <a:t>Warranted For:</a:t>
            </a:r>
            <a:endParaRPr sz="2800" b="0" i="0" u="none" strike="noStrike" cap="none" dirty="0">
              <a:latin typeface="Arial"/>
              <a:ea typeface="Arial"/>
              <a:cs typeface="Arial"/>
              <a:sym typeface="Arial"/>
            </a:endParaRPr>
          </a:p>
          <a:p>
            <a:pPr marL="743040" marR="0" lvl="1" indent="-284400" algn="l" rtl="0">
              <a:lnSpc>
                <a:spcPct val="14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Aggressively or recklessly throwing paddle</a:t>
            </a:r>
            <a:endParaRPr sz="2800" b="0" i="0" u="none" strike="noStrike" cap="none" dirty="0">
              <a:solidFill>
                <a:srgbClr val="00B0F0"/>
              </a:solidFill>
              <a:latin typeface="Arial"/>
              <a:ea typeface="Arial"/>
              <a:cs typeface="Arial"/>
              <a:sym typeface="Arial"/>
            </a:endParaRPr>
          </a:p>
          <a:p>
            <a:pPr marL="743040" marR="0" lvl="1" indent="-284400" algn="l" rtl="0">
              <a:lnSpc>
                <a:spcPct val="14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Hitting a person with a ball not in play</a:t>
            </a:r>
            <a:endParaRPr sz="2800" b="0" i="0" u="none" strike="noStrike" cap="none" dirty="0">
              <a:solidFill>
                <a:srgbClr val="00B0F0"/>
              </a:solidFill>
              <a:latin typeface="Arial"/>
              <a:ea typeface="Arial"/>
              <a:cs typeface="Arial"/>
              <a:sym typeface="Arial"/>
            </a:endParaRPr>
          </a:p>
          <a:p>
            <a:pPr marL="743040" marR="0" lvl="1" indent="-284400" algn="l" rtl="0">
              <a:lnSpc>
                <a:spcPct val="14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 Extreme objectionable language</a:t>
            </a:r>
            <a:endParaRPr sz="2800" b="0" i="0" u="none" strike="noStrike" cap="none" dirty="0">
              <a:solidFill>
                <a:srgbClr val="00B0F0"/>
              </a:solidFill>
              <a:latin typeface="Arial"/>
              <a:ea typeface="Arial"/>
              <a:cs typeface="Arial"/>
              <a:sym typeface="Arial"/>
            </a:endParaRPr>
          </a:p>
          <a:p>
            <a:pPr marL="743040" marR="0" lvl="1" indent="-284400" algn="l" rtl="0">
              <a:lnSpc>
                <a:spcPct val="14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 Threats or challenges</a:t>
            </a:r>
            <a:endParaRPr sz="2800" b="0" i="0" u="none" strike="noStrike" cap="none" dirty="0">
              <a:solidFill>
                <a:srgbClr val="00B0F0"/>
              </a:solidFill>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 Losing Referee challenge when no timeouts available</a:t>
            </a:r>
            <a:endParaRPr sz="2800" b="0" i="0" u="none" strike="noStrike" cap="none" dirty="0">
              <a:solidFill>
                <a:srgbClr val="00B0F0"/>
              </a:solidFill>
              <a:latin typeface="Arial"/>
              <a:ea typeface="Arial"/>
              <a:cs typeface="Arial"/>
              <a:sym typeface="Arial"/>
            </a:endParaRPr>
          </a:p>
          <a:p>
            <a:pPr marL="743040" marR="0" lvl="1" indent="-284400" algn="l" rtl="0">
              <a:lnSpc>
                <a:spcPct val="14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 Extreme unsportsmanlike </a:t>
            </a:r>
            <a:r>
              <a:rPr lang="en-US" sz="2800" b="0" i="0" u="none" strike="noStrike" cap="none" dirty="0" err="1">
                <a:solidFill>
                  <a:srgbClr val="00B0F0"/>
                </a:solidFill>
                <a:latin typeface="Cambria"/>
                <a:ea typeface="Cambria"/>
                <a:cs typeface="Cambria"/>
                <a:sym typeface="Cambria"/>
              </a:rPr>
              <a:t>behaviour</a:t>
            </a:r>
            <a:endParaRPr sz="2800" b="0" i="0" u="none" strike="noStrike" cap="none" dirty="0">
              <a:solidFill>
                <a:srgbClr val="00B0F0"/>
              </a:solidFill>
              <a:latin typeface="Arial"/>
              <a:ea typeface="Arial"/>
              <a:cs typeface="Arial"/>
              <a:sym typeface="Aria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91"/>
          <p:cNvSpPr/>
          <p:nvPr/>
        </p:nvSpPr>
        <p:spPr>
          <a:xfrm>
            <a:off x="457200" y="399960"/>
            <a:ext cx="8228160" cy="55436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Technical Fouls</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743040" marR="0" lvl="0" indent="-284400" algn="l" rtl="0">
              <a:lnSpc>
                <a:spcPct val="150000"/>
              </a:lnSpc>
              <a:spcBef>
                <a:spcPts val="561"/>
              </a:spcBef>
              <a:spcAft>
                <a:spcPts val="0"/>
              </a:spcAft>
              <a:buNone/>
            </a:pPr>
            <a:r>
              <a:rPr lang="en-US" sz="2800" b="0" i="0" u="none" strike="noStrike" cap="none" dirty="0">
                <a:solidFill>
                  <a:srgbClr val="00B0F0"/>
                </a:solidFill>
                <a:latin typeface="Cambria"/>
                <a:ea typeface="Cambria"/>
                <a:cs typeface="Cambria"/>
                <a:sym typeface="Cambria"/>
              </a:rPr>
              <a:t>After Technical Foul is issued</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Deduct one point from offending team’s score.</a:t>
            </a:r>
            <a:endParaRPr sz="2800" b="0" i="0" u="none" strike="noStrike" cap="none" dirty="0">
              <a:solidFill>
                <a:srgbClr val="00B0F0"/>
              </a:solidFill>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Erase last point recorded on scoresheet and adjust the side-out line.</a:t>
            </a:r>
            <a:endParaRPr sz="2800" b="0" i="0" u="none" strike="noStrike" cap="none" dirty="0">
              <a:solidFill>
                <a:srgbClr val="00B0F0"/>
              </a:solidFill>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dirty="0">
                <a:solidFill>
                  <a:srgbClr val="00B0F0"/>
                </a:solidFill>
                <a:latin typeface="Cambria"/>
                <a:ea typeface="Cambria"/>
                <a:cs typeface="Cambria"/>
                <a:sym typeface="Cambria"/>
              </a:rPr>
              <a:t>Record </a:t>
            </a:r>
            <a:r>
              <a:rPr lang="en-US" sz="2800" b="0" i="0" u="none" strike="noStrike" cap="none" dirty="0">
                <a:solidFill>
                  <a:srgbClr val="00B0F0"/>
                </a:solidFill>
                <a:latin typeface="Cambria"/>
                <a:ea typeface="Cambria"/>
                <a:cs typeface="Cambria"/>
                <a:sym typeface="Cambria"/>
              </a:rPr>
              <a:t>“TF” </a:t>
            </a:r>
            <a:r>
              <a:rPr lang="en-US" sz="2800" dirty="0">
                <a:solidFill>
                  <a:srgbClr val="00B0F0"/>
                </a:solidFill>
                <a:latin typeface="Cambria"/>
                <a:ea typeface="Cambria"/>
                <a:cs typeface="Cambria"/>
                <a:sym typeface="Cambria"/>
              </a:rPr>
              <a:t>in the</a:t>
            </a:r>
            <a:r>
              <a:rPr lang="en-US" sz="2800" b="0" i="0" u="none" strike="noStrike" cap="none" dirty="0">
                <a:solidFill>
                  <a:srgbClr val="00B0F0"/>
                </a:solidFill>
                <a:latin typeface="Cambria"/>
                <a:ea typeface="Cambria"/>
                <a:cs typeface="Cambria"/>
                <a:sym typeface="Cambria"/>
              </a:rPr>
              <a:t> appropriate team’s </a:t>
            </a:r>
            <a:r>
              <a:rPr lang="en-US" sz="2800" dirty="0">
                <a:solidFill>
                  <a:srgbClr val="00B0F0"/>
                </a:solidFill>
                <a:latin typeface="Cambria"/>
                <a:ea typeface="Cambria"/>
                <a:cs typeface="Cambria"/>
                <a:sym typeface="Cambria"/>
              </a:rPr>
              <a:t>TW/TF box</a:t>
            </a:r>
            <a:endParaRPr sz="2800" b="0" i="0" u="none" strike="noStrike" cap="none" dirty="0">
              <a:solidFill>
                <a:srgbClr val="00B0F0"/>
              </a:solidFill>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Record details on back of scoresheet </a:t>
            </a:r>
            <a:endParaRPr sz="2800" b="0" i="0" u="none" strike="noStrike" cap="none" dirty="0">
              <a:solidFill>
                <a:srgbClr val="00B0F0"/>
              </a:solidFill>
              <a:latin typeface="Arial"/>
              <a:ea typeface="Arial"/>
              <a:cs typeface="Arial"/>
              <a:sym typeface="Aria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92"/>
          <p:cNvSpPr/>
          <p:nvPr/>
        </p:nvSpPr>
        <p:spPr>
          <a:xfrm>
            <a:off x="457200" y="399960"/>
            <a:ext cx="8228100" cy="537870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Technical Fouls</a:t>
            </a:r>
            <a:r>
              <a:rPr lang="en-US" sz="2800" b="1" i="0" u="none" strike="noStrike" cap="none">
                <a:solidFill>
                  <a:srgbClr val="00B0F0"/>
                </a:solidFill>
                <a:latin typeface="Cambria"/>
                <a:ea typeface="Cambria"/>
                <a:cs typeface="Cambria"/>
                <a:sym typeface="Cambria"/>
              </a:rPr>
              <a:t> (cont'd)</a:t>
            </a:r>
            <a:endParaRPr sz="2800" b="0" i="0" u="none" strike="noStrike" cap="none">
              <a:latin typeface="Arial"/>
              <a:ea typeface="Arial"/>
              <a:cs typeface="Arial"/>
              <a:sym typeface="Arial"/>
            </a:endParaRPr>
          </a:p>
          <a:p>
            <a:pPr marL="914400" marR="0" lvl="0" indent="0" algn="l" rtl="0">
              <a:lnSpc>
                <a:spcPct val="150000"/>
              </a:lnSpc>
              <a:spcBef>
                <a:spcPts val="561"/>
              </a:spcBef>
              <a:spcAft>
                <a:spcPts val="0"/>
              </a:spcAft>
              <a:buNone/>
            </a:pPr>
            <a:r>
              <a:rPr lang="en-US" sz="2800" b="0" i="0" u="none" strike="noStrike" cap="none">
                <a:solidFill>
                  <a:srgbClr val="000000"/>
                </a:solidFill>
                <a:latin typeface="Arial"/>
                <a:ea typeface="Arial"/>
                <a:cs typeface="Arial"/>
                <a:sym typeface="Arial"/>
              </a:rPr>
              <a:t>One point subtracted from offending team</a:t>
            </a:r>
            <a:endParaRPr sz="2800" b="0" i="0" u="none" strike="noStrike" cap="none">
              <a:latin typeface="Arial"/>
              <a:ea typeface="Arial"/>
              <a:cs typeface="Arial"/>
              <a:sym typeface="Arial"/>
            </a:endParaRPr>
          </a:p>
        </p:txBody>
      </p:sp>
      <p:pic>
        <p:nvPicPr>
          <p:cNvPr id="956" name="Google Shape;956;p192"/>
          <p:cNvPicPr preferRelativeResize="0"/>
          <p:nvPr/>
        </p:nvPicPr>
        <p:blipFill>
          <a:blip r:embed="rId3">
            <a:alphaModFix/>
          </a:blip>
          <a:stretch>
            <a:fillRect/>
          </a:stretch>
        </p:blipFill>
        <p:spPr>
          <a:xfrm>
            <a:off x="709613" y="1752600"/>
            <a:ext cx="7724775" cy="3352800"/>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193"/>
          <p:cNvSpPr/>
          <p:nvPr/>
        </p:nvSpPr>
        <p:spPr>
          <a:xfrm>
            <a:off x="457200" y="399960"/>
            <a:ext cx="8228100" cy="537870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Technical Fouls</a:t>
            </a:r>
            <a:r>
              <a:rPr lang="en-US" sz="2800" b="1" i="0" u="none" strike="noStrike" cap="none">
                <a:solidFill>
                  <a:srgbClr val="00B0F0"/>
                </a:solidFill>
                <a:latin typeface="Cambria"/>
                <a:ea typeface="Cambria"/>
                <a:cs typeface="Cambria"/>
                <a:sym typeface="Cambria"/>
              </a:rPr>
              <a:t> (cont'd)</a:t>
            </a:r>
            <a:endParaRPr sz="2800" b="0" i="0" u="none" strike="noStrike" cap="none">
              <a:latin typeface="Arial"/>
              <a:ea typeface="Arial"/>
              <a:cs typeface="Arial"/>
              <a:sym typeface="Arial"/>
            </a:endParaRPr>
          </a:p>
          <a:p>
            <a:pPr marL="914400" marR="0" lvl="0" indent="0" algn="l" rtl="0">
              <a:lnSpc>
                <a:spcPct val="150000"/>
              </a:lnSpc>
              <a:spcBef>
                <a:spcPts val="561"/>
              </a:spcBef>
              <a:spcAft>
                <a:spcPts val="0"/>
              </a:spcAft>
              <a:buNone/>
            </a:pPr>
            <a:r>
              <a:rPr lang="en-US" sz="2800" b="0" i="0" u="none" strike="noStrike" cap="none">
                <a:solidFill>
                  <a:srgbClr val="000000"/>
                </a:solidFill>
                <a:latin typeface="Arial"/>
                <a:ea typeface="Arial"/>
                <a:cs typeface="Arial"/>
                <a:sym typeface="Arial"/>
              </a:rPr>
              <a:t>One point awarded to non-offending team</a:t>
            </a:r>
            <a:endParaRPr sz="2800" b="0" i="0" u="none" strike="noStrike" cap="none">
              <a:latin typeface="Arial"/>
              <a:ea typeface="Arial"/>
              <a:cs typeface="Arial"/>
              <a:sym typeface="Arial"/>
            </a:endParaRPr>
          </a:p>
        </p:txBody>
      </p:sp>
      <p:pic>
        <p:nvPicPr>
          <p:cNvPr id="962" name="Google Shape;962;p193"/>
          <p:cNvPicPr preferRelativeResize="0"/>
          <p:nvPr/>
        </p:nvPicPr>
        <p:blipFill>
          <a:blip r:embed="rId3">
            <a:alphaModFix/>
          </a:blip>
          <a:stretch>
            <a:fillRect/>
          </a:stretch>
        </p:blipFill>
        <p:spPr>
          <a:xfrm>
            <a:off x="1828800" y="1729600"/>
            <a:ext cx="5238750" cy="3940374"/>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94"/>
          <p:cNvSpPr/>
          <p:nvPr/>
        </p:nvSpPr>
        <p:spPr>
          <a:xfrm>
            <a:off x="457200" y="399960"/>
            <a:ext cx="8228160" cy="56960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9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Technical Fouls</a:t>
            </a:r>
            <a:r>
              <a:rPr lang="en-US" sz="3000" b="1" i="0" u="none" strike="noStrike" cap="none" dirty="0">
                <a:solidFill>
                  <a:srgbClr val="00B0F0"/>
                </a:solidFill>
                <a:latin typeface="Cambria"/>
                <a:ea typeface="Cambria"/>
                <a:cs typeface="Cambria"/>
                <a:sym typeface="Cambria"/>
              </a:rPr>
              <a:t> (cont'd)</a:t>
            </a:r>
            <a:endParaRPr sz="3000" b="0" i="0" u="none" strike="noStrike" cap="none" dirty="0">
              <a:latin typeface="Arial"/>
              <a:ea typeface="Arial"/>
              <a:cs typeface="Arial"/>
              <a:sym typeface="Arial"/>
            </a:endParaRPr>
          </a:p>
          <a:p>
            <a:pPr marL="743040" marR="0" lvl="0" indent="-284400" algn="l" rtl="0">
              <a:lnSpc>
                <a:spcPct val="140000"/>
              </a:lnSpc>
              <a:spcBef>
                <a:spcPts val="561"/>
              </a:spcBef>
              <a:spcAft>
                <a:spcPts val="0"/>
              </a:spcAft>
              <a:buNone/>
            </a:pPr>
            <a:r>
              <a:rPr lang="en-US" sz="2800" b="0" i="0" u="none" strike="noStrike" cap="none" dirty="0">
                <a:solidFill>
                  <a:srgbClr val="00B0F0"/>
                </a:solidFill>
                <a:latin typeface="Cambria"/>
                <a:ea typeface="Cambria"/>
                <a:cs typeface="Cambria"/>
                <a:sym typeface="Cambria"/>
              </a:rPr>
              <a:t>After awarding point:</a:t>
            </a:r>
            <a:endParaRPr sz="2800" b="0" i="0" u="none" strike="noStrike" cap="none" dirty="0">
              <a:latin typeface="Arial"/>
              <a:ea typeface="Arial"/>
              <a:cs typeface="Arial"/>
              <a:sym typeface="Arial"/>
            </a:endParaRPr>
          </a:p>
          <a:p>
            <a:pPr marL="743040" marR="0" lvl="1" indent="-284400" algn="l" rtl="0">
              <a:lnSpc>
                <a:spcPct val="140000"/>
              </a:lnSpc>
              <a:spcBef>
                <a:spcPts val="561"/>
              </a:spcBef>
              <a:spcAft>
                <a:spcPts val="0"/>
              </a:spcAft>
              <a:buClr>
                <a:srgbClr val="00B0F0"/>
              </a:buClr>
              <a:buSzPts val="2800"/>
              <a:buFont typeface="Arial"/>
              <a:buChar char="•"/>
            </a:pPr>
            <a:r>
              <a:rPr lang="en-US" sz="2800" b="0" i="0" u="sng" strike="noStrike" cap="none" dirty="0">
                <a:solidFill>
                  <a:srgbClr val="00B0F0"/>
                </a:solidFill>
                <a:latin typeface="Cambria"/>
                <a:ea typeface="Cambria"/>
                <a:cs typeface="Cambria"/>
                <a:sym typeface="Cambria"/>
              </a:rPr>
              <a:t>Clearly</a:t>
            </a:r>
            <a:r>
              <a:rPr lang="en-US" sz="2800" b="0" i="0" u="none" strike="noStrike" cap="none" dirty="0">
                <a:solidFill>
                  <a:srgbClr val="00B0F0"/>
                </a:solidFill>
                <a:latin typeface="Cambria"/>
                <a:ea typeface="Cambria"/>
                <a:cs typeface="Cambria"/>
                <a:sym typeface="Cambria"/>
              </a:rPr>
              <a:t> advise team that a point has been deducted from/added to  their score </a:t>
            </a:r>
            <a:r>
              <a:rPr lang="en-CA" sz="2800" b="0" i="0" u="none" strike="noStrike" cap="none" dirty="0">
                <a:solidFill>
                  <a:srgbClr val="FF0000"/>
                </a:solidFill>
                <a:latin typeface="Cambria"/>
                <a:ea typeface="Cambria"/>
                <a:cs typeface="Cambria"/>
                <a:sym typeface="Cambria"/>
              </a:rPr>
              <a:t>– Referee may prompt players into the correct position before calling the score!</a:t>
            </a:r>
            <a:endParaRPr sz="2800" b="0" i="0" u="none" strike="noStrike" cap="none" dirty="0">
              <a:solidFill>
                <a:srgbClr val="FF0000"/>
              </a:solidFill>
              <a:latin typeface="Arial"/>
              <a:ea typeface="Arial"/>
              <a:cs typeface="Arial"/>
              <a:sym typeface="Arial"/>
            </a:endParaRPr>
          </a:p>
          <a:p>
            <a:pPr marL="743040" marR="0" lvl="1" indent="-284400" algn="l" rtl="0">
              <a:lnSpc>
                <a:spcPct val="14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 Announce “15 Seconds” </a:t>
            </a:r>
            <a:endParaRPr sz="2800" b="0" i="0" u="none" strike="noStrike" cap="none" dirty="0">
              <a:solidFill>
                <a:srgbClr val="00B0F0"/>
              </a:solidFill>
              <a:latin typeface="Arial"/>
              <a:ea typeface="Arial"/>
              <a:cs typeface="Arial"/>
              <a:sym typeface="Arial"/>
            </a:endParaRPr>
          </a:p>
          <a:p>
            <a:pPr marL="743040" marR="0" lvl="1" indent="-284400" algn="l" rtl="0">
              <a:lnSpc>
                <a:spcPct val="14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 After 15 seconds, announce ‘Resume Play’, call score &amp; begin 10 second count</a:t>
            </a:r>
            <a:endParaRPr sz="2800" b="0" i="0" u="none" strike="noStrike" cap="none" dirty="0">
              <a:solidFill>
                <a:srgbClr val="00B0F0"/>
              </a:solidFill>
              <a:latin typeface="Arial"/>
              <a:ea typeface="Arial"/>
              <a:cs typeface="Arial"/>
              <a:sym typeface="Arial"/>
            </a:endParaRPr>
          </a:p>
          <a:p>
            <a:pPr marL="343080" marR="0" lvl="0" indent="-341640" algn="l" rtl="0">
              <a:lnSpc>
                <a:spcPct val="9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97"/>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Code of Conduct</a:t>
            </a:r>
            <a:endParaRPr sz="40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Professional with pleasant demeanor</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Be respectful</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Avoid </a:t>
            </a:r>
            <a:r>
              <a:rPr lang="en-US" sz="2800" dirty="0">
                <a:solidFill>
                  <a:srgbClr val="00B0F0"/>
                </a:solidFill>
                <a:latin typeface="Cambria"/>
                <a:ea typeface="Cambria"/>
                <a:cs typeface="Cambria"/>
                <a:sym typeface="Cambria"/>
              </a:rPr>
              <a:t>over friendliness</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Avoid emotional reactions</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Do not comment on play</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Avoid anger or confrontation</a:t>
            </a:r>
            <a:endParaRPr sz="28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95"/>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Technical Fouls</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915840" marR="0" lvl="0" indent="-457200" algn="l" rtl="0">
              <a:lnSpc>
                <a:spcPct val="150000"/>
              </a:lnSpc>
              <a:spcBef>
                <a:spcPts val="561"/>
              </a:spcBef>
              <a:spcAft>
                <a:spcPts val="0"/>
              </a:spcAft>
              <a:buClr>
                <a:srgbClr val="00B0F0"/>
              </a:buClr>
              <a:buFont typeface="Arial" panose="020B0604020202020204" pitchFamily="34" charset="0"/>
              <a:buChar char="•"/>
            </a:pPr>
            <a:r>
              <a:rPr lang="en-US" sz="2800" b="0" i="0" u="none" strike="noStrike" cap="none" dirty="0">
                <a:solidFill>
                  <a:srgbClr val="00B0F0"/>
                </a:solidFill>
                <a:latin typeface="Cambria"/>
                <a:ea typeface="Cambria"/>
                <a:cs typeface="Cambria"/>
                <a:sym typeface="Cambria"/>
              </a:rPr>
              <a:t>After a team has been issued </a:t>
            </a:r>
            <a:r>
              <a:rPr lang="en-US" sz="2800" b="1" i="0" u="none" strike="noStrike" cap="none" dirty="0">
                <a:solidFill>
                  <a:srgbClr val="00B0F0"/>
                </a:solidFill>
                <a:latin typeface="Cambria"/>
                <a:ea typeface="Cambria"/>
                <a:cs typeface="Cambria"/>
                <a:sym typeface="Cambria"/>
              </a:rPr>
              <a:t>one </a:t>
            </a:r>
            <a:r>
              <a:rPr lang="en-US" sz="2800" b="0" i="0" u="none" strike="noStrike" cap="none" dirty="0">
                <a:solidFill>
                  <a:srgbClr val="00B0F0"/>
                </a:solidFill>
                <a:latin typeface="Cambria"/>
                <a:ea typeface="Cambria"/>
                <a:cs typeface="Cambria"/>
                <a:sym typeface="Cambria"/>
              </a:rPr>
              <a:t>Technical Foul,</a:t>
            </a:r>
            <a:endParaRPr sz="2800" b="0" i="0" u="none" strike="noStrike" cap="none" dirty="0">
              <a:solidFill>
                <a:srgbClr val="00B0F0"/>
              </a:solidFill>
              <a:latin typeface="Arial"/>
              <a:ea typeface="Arial"/>
              <a:cs typeface="Arial"/>
              <a:sym typeface="Arial"/>
            </a:endParaRPr>
          </a:p>
          <a:p>
            <a:pPr marL="915840" marR="0" lvl="0" indent="-457200" algn="l" rtl="0">
              <a:lnSpc>
                <a:spcPct val="150000"/>
              </a:lnSpc>
              <a:spcBef>
                <a:spcPts val="561"/>
              </a:spcBef>
              <a:spcAft>
                <a:spcPts val="0"/>
              </a:spcAft>
              <a:buClr>
                <a:srgbClr val="00B0F0"/>
              </a:buClr>
              <a:buFont typeface="Arial" panose="020B0604020202020204" pitchFamily="34" charset="0"/>
              <a:buChar char="•"/>
            </a:pPr>
            <a:r>
              <a:rPr lang="en-US" sz="2800" dirty="0">
                <a:solidFill>
                  <a:srgbClr val="00B0F0"/>
                </a:solidFill>
                <a:latin typeface="Cambria"/>
                <a:ea typeface="Cambria"/>
                <a:cs typeface="Cambria"/>
                <a:sym typeface="Cambria"/>
              </a:rPr>
              <a:t>S</a:t>
            </a:r>
            <a:r>
              <a:rPr lang="en-US" sz="2800" b="0" i="0" u="none" strike="noStrike" cap="none" dirty="0">
                <a:solidFill>
                  <a:srgbClr val="00B0F0"/>
                </a:solidFill>
                <a:latin typeface="Cambria"/>
                <a:ea typeface="Cambria"/>
                <a:cs typeface="Cambria"/>
                <a:sym typeface="Cambria"/>
              </a:rPr>
              <a:t>ubsequent Technical Warning will result in Forfeit of the game.  (3 strikes)</a:t>
            </a:r>
            <a:endParaRPr lang="en-US" sz="2800" dirty="0">
              <a:solidFill>
                <a:srgbClr val="00B0F0"/>
              </a:solidFill>
              <a:ea typeface="Cambria"/>
            </a:endParaRPr>
          </a:p>
          <a:p>
            <a:pPr marL="915840" marR="0" lvl="0" indent="-457200" algn="l" rtl="0">
              <a:lnSpc>
                <a:spcPct val="150000"/>
              </a:lnSpc>
              <a:spcBef>
                <a:spcPts val="561"/>
              </a:spcBef>
              <a:spcAft>
                <a:spcPts val="0"/>
              </a:spcAft>
              <a:buClr>
                <a:srgbClr val="00B0F0"/>
              </a:buClr>
              <a:buFont typeface="Arial" panose="020B0604020202020204" pitchFamily="34" charset="0"/>
              <a:buChar char="•"/>
            </a:pPr>
            <a:r>
              <a:rPr lang="en-US" sz="2800" b="1" i="0" u="none" strike="noStrike" cap="none" dirty="0">
                <a:solidFill>
                  <a:srgbClr val="00B0F0"/>
                </a:solidFill>
                <a:latin typeface="Cambria"/>
                <a:ea typeface="Cambria"/>
                <a:cs typeface="Cambria"/>
                <a:sym typeface="Cambria"/>
              </a:rPr>
              <a:t>Two </a:t>
            </a:r>
            <a:r>
              <a:rPr lang="en-US" sz="2800" b="0" i="0" u="none" strike="noStrike" cap="none" dirty="0">
                <a:solidFill>
                  <a:srgbClr val="00B0F0"/>
                </a:solidFill>
                <a:latin typeface="Cambria"/>
                <a:ea typeface="Cambria"/>
                <a:cs typeface="Cambria"/>
                <a:sym typeface="Cambria"/>
              </a:rPr>
              <a:t>Technical Fouls automatically forfeits the match.  (4 strikes)</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pic>
        <p:nvPicPr>
          <p:cNvPr id="978" name="Google Shape;978;p196"/>
          <p:cNvPicPr preferRelativeResize="0"/>
          <p:nvPr/>
        </p:nvPicPr>
        <p:blipFill>
          <a:blip r:embed="rId3"/>
          <a:stretch>
            <a:fillRect/>
          </a:stretch>
        </p:blipFill>
        <p:spPr>
          <a:xfrm>
            <a:off x="288214" y="76200"/>
            <a:ext cx="8567573" cy="5878428"/>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307">
          <a:extLst>
            <a:ext uri="{FF2B5EF4-FFF2-40B4-BE49-F238E27FC236}">
              <a16:creationId xmlns:a16="http://schemas.microsoft.com/office/drawing/2014/main" id="{F2EAC2EF-F5CF-0E81-C287-D4AC6A2559C1}"/>
            </a:ext>
          </a:extLst>
        </p:cNvPr>
        <p:cNvGrpSpPr/>
        <p:nvPr/>
      </p:nvGrpSpPr>
      <p:grpSpPr>
        <a:xfrm>
          <a:off x="0" y="0"/>
          <a:ext cx="0" cy="0"/>
          <a:chOff x="0" y="0"/>
          <a:chExt cx="0" cy="0"/>
        </a:xfrm>
      </p:grpSpPr>
      <p:sp>
        <p:nvSpPr>
          <p:cNvPr id="1308" name="Google Shape;1308;p234">
            <a:extLst>
              <a:ext uri="{FF2B5EF4-FFF2-40B4-BE49-F238E27FC236}">
                <a16:creationId xmlns:a16="http://schemas.microsoft.com/office/drawing/2014/main" id="{75135FBC-16D7-38F5-8F45-73523FB6BDF8}"/>
              </a:ext>
            </a:extLst>
          </p:cNvPr>
          <p:cNvSpPr/>
          <p:nvPr/>
        </p:nvSpPr>
        <p:spPr>
          <a:xfrm>
            <a:off x="0" y="298440"/>
            <a:ext cx="8639280" cy="638172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endParaRPr sz="1800" b="0" i="0" u="none" strike="noStrike" cap="none">
              <a:latin typeface="Arial"/>
              <a:ea typeface="Arial"/>
              <a:cs typeface="Arial"/>
              <a:sym typeface="Arial"/>
            </a:endParaRPr>
          </a:p>
          <a:p>
            <a:pPr marL="343080" marR="0" lvl="0" indent="-163800" algn="l" rtl="0">
              <a:lnSpc>
                <a:spcPct val="100000"/>
              </a:lnSpc>
              <a:spcBef>
                <a:spcPts val="561"/>
              </a:spcBef>
              <a:spcAft>
                <a:spcPts val="0"/>
              </a:spcAft>
              <a:buNone/>
            </a:pPr>
            <a:endParaRPr sz="1800" b="0" i="0" u="none" strike="noStrike" cap="none">
              <a:latin typeface="Arial"/>
              <a:ea typeface="Arial"/>
              <a:cs typeface="Arial"/>
              <a:sym typeface="Arial"/>
            </a:endParaRPr>
          </a:p>
          <a:p>
            <a:pPr marL="343080" marR="0" lvl="0" indent="-163800" algn="l" rtl="0">
              <a:lnSpc>
                <a:spcPct val="100000"/>
              </a:lnSpc>
              <a:spcBef>
                <a:spcPts val="561"/>
              </a:spcBef>
              <a:spcAft>
                <a:spcPts val="0"/>
              </a:spcAft>
              <a:buNone/>
            </a:pPr>
            <a:endParaRPr sz="1800" b="0" i="0" u="none" strike="noStrike" cap="none">
              <a:latin typeface="Arial"/>
              <a:ea typeface="Arial"/>
              <a:cs typeface="Arial"/>
              <a:sym typeface="Arial"/>
            </a:endParaRPr>
          </a:p>
          <a:p>
            <a:pPr marL="343080" marR="0" lvl="0" indent="-163800" algn="l" rtl="0">
              <a:lnSpc>
                <a:spcPct val="100000"/>
              </a:lnSpc>
              <a:spcBef>
                <a:spcPts val="561"/>
              </a:spcBef>
              <a:spcAft>
                <a:spcPts val="0"/>
              </a:spcAft>
              <a:buNone/>
            </a:pPr>
            <a:endParaRPr sz="1800" b="0" i="0" u="none" strike="noStrike" cap="none">
              <a:latin typeface="Arial"/>
              <a:ea typeface="Arial"/>
              <a:cs typeface="Arial"/>
              <a:sym typeface="Arial"/>
            </a:endParaRPr>
          </a:p>
        </p:txBody>
      </p:sp>
      <p:sp>
        <p:nvSpPr>
          <p:cNvPr id="1309" name="Google Shape;1309;p234">
            <a:extLst>
              <a:ext uri="{FF2B5EF4-FFF2-40B4-BE49-F238E27FC236}">
                <a16:creationId xmlns:a16="http://schemas.microsoft.com/office/drawing/2014/main" id="{086ED3D7-8B82-92DB-A997-442EEF04EB0A}"/>
              </a:ext>
            </a:extLst>
          </p:cNvPr>
          <p:cNvSpPr/>
          <p:nvPr/>
        </p:nvSpPr>
        <p:spPr>
          <a:xfrm>
            <a:off x="404640" y="1036800"/>
            <a:ext cx="8328240" cy="23068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9600" b="1" i="1" u="none" strike="noStrike" cap="none">
                <a:solidFill>
                  <a:srgbClr val="3071C3"/>
                </a:solidFill>
                <a:latin typeface="Calibri"/>
                <a:ea typeface="Calibri"/>
                <a:cs typeface="Calibri"/>
                <a:sym typeface="Calibri"/>
              </a:rPr>
              <a:t>Questions?</a:t>
            </a:r>
            <a:endParaRPr sz="96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96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9600" b="0" i="0" u="none" strike="noStrike" cap="none">
              <a:latin typeface="Arial"/>
              <a:ea typeface="Arial"/>
              <a:cs typeface="Arial"/>
              <a:sym typeface="Arial"/>
            </a:endParaRPr>
          </a:p>
        </p:txBody>
      </p:sp>
      <p:pic>
        <p:nvPicPr>
          <p:cNvPr id="1310" name="Google Shape;1310;p234">
            <a:extLst>
              <a:ext uri="{FF2B5EF4-FFF2-40B4-BE49-F238E27FC236}">
                <a16:creationId xmlns:a16="http://schemas.microsoft.com/office/drawing/2014/main" id="{5ADAEDA5-C24C-B65E-6145-4493DA3F30A3}"/>
              </a:ext>
            </a:extLst>
          </p:cNvPr>
          <p:cNvPicPr preferRelativeResize="0"/>
          <p:nvPr/>
        </p:nvPicPr>
        <p:blipFill rotWithShape="1">
          <a:blip r:embed="rId3">
            <a:alphaModFix/>
          </a:blip>
          <a:srcRect/>
          <a:stretch/>
        </p:blipFill>
        <p:spPr>
          <a:xfrm>
            <a:off x="2397240" y="2823840"/>
            <a:ext cx="3844800" cy="2306880"/>
          </a:xfrm>
          <a:prstGeom prst="rect">
            <a:avLst/>
          </a:prstGeom>
          <a:noFill/>
          <a:ln>
            <a:noFill/>
          </a:ln>
        </p:spPr>
      </p:pic>
    </p:spTree>
    <p:extLst>
      <p:ext uri="{BB962C8B-B14F-4D97-AF65-F5344CB8AC3E}">
        <p14:creationId xmlns:p14="http://schemas.microsoft.com/office/powerpoint/2010/main" val="3321993747"/>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785">
          <a:extLst>
            <a:ext uri="{FF2B5EF4-FFF2-40B4-BE49-F238E27FC236}">
              <a16:creationId xmlns:a16="http://schemas.microsoft.com/office/drawing/2014/main" id="{794A005E-7BEA-8318-AC9F-A72F52EED751}"/>
            </a:ext>
          </a:extLst>
        </p:cNvPr>
        <p:cNvGrpSpPr/>
        <p:nvPr/>
      </p:nvGrpSpPr>
      <p:grpSpPr>
        <a:xfrm>
          <a:off x="0" y="0"/>
          <a:ext cx="0" cy="0"/>
          <a:chOff x="0" y="0"/>
          <a:chExt cx="0" cy="0"/>
        </a:xfrm>
      </p:grpSpPr>
      <p:sp>
        <p:nvSpPr>
          <p:cNvPr id="786" name="Google Shape;786;p159">
            <a:extLst>
              <a:ext uri="{FF2B5EF4-FFF2-40B4-BE49-F238E27FC236}">
                <a16:creationId xmlns:a16="http://schemas.microsoft.com/office/drawing/2014/main" id="{BB1D302B-41B7-834A-0C9B-EEA2D47DC875}"/>
              </a:ext>
            </a:extLst>
          </p:cNvPr>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rtl="0">
              <a:lnSpc>
                <a:spcPct val="150000"/>
              </a:lnSpc>
              <a:spcBef>
                <a:spcPts val="0"/>
              </a:spcBef>
              <a:spcAft>
                <a:spcPts val="0"/>
              </a:spcAft>
              <a:buNone/>
            </a:pPr>
            <a:r>
              <a:rPr lang="en-CA" sz="4000" b="1" i="0" u="none" strike="noStrike" cap="none" dirty="0">
                <a:solidFill>
                  <a:srgbClr val="00B0F0"/>
                </a:solidFill>
                <a:latin typeface="Cambria" panose="02040503050406030204" pitchFamily="18" charset="0"/>
                <a:sym typeface="Arial"/>
              </a:rPr>
              <a:t>SESSION 2</a:t>
            </a:r>
            <a:endParaRPr sz="4000" b="1" i="0" u="none" strike="noStrike" cap="none" dirty="0">
              <a:solidFill>
                <a:srgbClr val="00B0F0"/>
              </a:solidFill>
              <a:latin typeface="Cambria" panose="02040503050406030204" pitchFamily="18" charset="0"/>
              <a:sym typeface="Arial"/>
            </a:endParaRPr>
          </a:p>
          <a:p>
            <a:pPr marL="343080" marR="0" lvl="0" indent="-341640" algn="ctr" rtl="0">
              <a:lnSpc>
                <a:spcPct val="150000"/>
              </a:lnSpc>
              <a:spcBef>
                <a:spcPts val="799"/>
              </a:spcBef>
              <a:spcAft>
                <a:spcPts val="0"/>
              </a:spcAft>
              <a:buNone/>
            </a:pPr>
            <a:r>
              <a:rPr lang="en-US" sz="4000" b="1" i="0" u="sng" strike="noStrike" cap="none" dirty="0">
                <a:solidFill>
                  <a:srgbClr val="00B0F0"/>
                </a:solidFill>
                <a:latin typeface="Cambria" panose="02040503050406030204" pitchFamily="18" charset="0"/>
                <a:ea typeface="Cambria"/>
                <a:cs typeface="Cambria"/>
                <a:sym typeface="Cambria"/>
              </a:rPr>
              <a:t>TOPIC 3</a:t>
            </a:r>
            <a:endParaRPr sz="4000" b="0" i="0" u="sng" strike="noStrike" cap="none" dirty="0">
              <a:latin typeface="Cambria" panose="02040503050406030204" pitchFamily="18" charset="0"/>
              <a:sym typeface="Arial"/>
            </a:endParaRPr>
          </a:p>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Arial"/>
                <a:cs typeface="Arial"/>
                <a:sym typeface="Cambria"/>
              </a:rPr>
              <a:t>LESS COMMON </a:t>
            </a:r>
          </a:p>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Arial"/>
                <a:cs typeface="Arial"/>
                <a:sym typeface="Cambria"/>
              </a:rPr>
              <a:t>ON-COURT</a:t>
            </a:r>
          </a:p>
          <a:p>
            <a:pPr marL="343080" marR="0" lvl="0" indent="-341640" algn="ctr" rtl="0">
              <a:lnSpc>
                <a:spcPct val="150000"/>
              </a:lnSpc>
              <a:spcBef>
                <a:spcPts val="799"/>
              </a:spcBef>
              <a:spcAft>
                <a:spcPts val="0"/>
              </a:spcAft>
              <a:buNone/>
            </a:pPr>
            <a:r>
              <a:rPr lang="en-US" sz="4000" b="1" dirty="0">
                <a:solidFill>
                  <a:srgbClr val="00B0F0"/>
                </a:solidFill>
                <a:latin typeface="Cambria"/>
                <a:sym typeface="Cambria"/>
              </a:rPr>
              <a:t>SITUATIONS</a:t>
            </a:r>
            <a:endParaRPr sz="4000" b="0" i="0" u="none" strike="noStrike" cap="none" dirty="0">
              <a:latin typeface="Arial"/>
              <a:ea typeface="Arial"/>
              <a:cs typeface="Arial"/>
              <a:sym typeface="Arial"/>
            </a:endParaRPr>
          </a:p>
        </p:txBody>
      </p:sp>
    </p:spTree>
    <p:extLst>
      <p:ext uri="{BB962C8B-B14F-4D97-AF65-F5344CB8AC3E}">
        <p14:creationId xmlns:p14="http://schemas.microsoft.com/office/powerpoint/2010/main" val="40745978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197"/>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Bleeding </a:t>
            </a:r>
            <a:r>
              <a:rPr lang="en-US" sz="4000" b="1" i="0" u="none" strike="noStrike" cap="none" dirty="0" err="1">
                <a:solidFill>
                  <a:srgbClr val="00B0F0"/>
                </a:solidFill>
                <a:latin typeface="Cambria"/>
                <a:ea typeface="Cambria"/>
                <a:cs typeface="Cambria"/>
                <a:sym typeface="Cambria"/>
              </a:rPr>
              <a:t>And/Or</a:t>
            </a:r>
            <a:r>
              <a:rPr lang="en-US" sz="4000" b="1" i="0" u="none" strike="noStrike" cap="none" dirty="0">
                <a:solidFill>
                  <a:srgbClr val="00B0F0"/>
                </a:solidFill>
                <a:latin typeface="Cambria"/>
                <a:ea typeface="Cambria"/>
                <a:cs typeface="Cambria"/>
                <a:sym typeface="Cambria"/>
              </a:rPr>
              <a:t> Blood On Court</a:t>
            </a:r>
          </a:p>
          <a:p>
            <a:pPr marL="343080" marR="0" lvl="0" indent="-341640" algn="l" rtl="0">
              <a:lnSpc>
                <a:spcPct val="100000"/>
              </a:lnSpc>
              <a:spcBef>
                <a:spcPts val="0"/>
              </a:spcBef>
              <a:spcAft>
                <a:spcPts val="0"/>
              </a:spcAft>
              <a:buNone/>
            </a:pPr>
            <a:endParaRPr sz="20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Must be stopped/cleaned up before play resumes</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 Referee timeout</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Not recorded on scoresheet </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198"/>
          <p:cNvSpPr/>
          <p:nvPr/>
        </p:nvSpPr>
        <p:spPr>
          <a:xfrm>
            <a:off x="457200" y="401760"/>
            <a:ext cx="8228160" cy="54656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NVZ Violations</a:t>
            </a:r>
            <a:r>
              <a:rPr lang="en-US" sz="2800" b="1" i="0" u="none" strike="noStrike" cap="none" dirty="0">
                <a:solidFill>
                  <a:srgbClr val="00B0F0"/>
                </a:solidFill>
                <a:latin typeface="Cambria"/>
                <a:ea typeface="Cambria"/>
                <a:cs typeface="Cambria"/>
                <a:sym typeface="Cambria"/>
              </a:rPr>
              <a:t> (repeated)</a:t>
            </a:r>
            <a:endParaRPr sz="2800" b="0" i="0" u="none" strike="noStrike" cap="none" dirty="0">
              <a:latin typeface="Arial"/>
              <a:ea typeface="Arial"/>
              <a:cs typeface="Arial"/>
              <a:sym typeface="Arial"/>
            </a:endParaRPr>
          </a:p>
          <a:p>
            <a:pPr marL="743040" marR="0" lvl="0" indent="-284400" algn="l" rtl="0">
              <a:lnSpc>
                <a:spcPct val="100000"/>
              </a:lnSpc>
              <a:spcBef>
                <a:spcPts val="561"/>
              </a:spcBef>
              <a:spcAft>
                <a:spcPts val="0"/>
              </a:spcAft>
              <a:buNone/>
            </a:pPr>
            <a:r>
              <a:rPr lang="en-US" sz="2800" b="0" i="0" u="none" strike="noStrike" cap="none" dirty="0">
                <a:solidFill>
                  <a:srgbClr val="00B0F0"/>
                </a:solidFill>
                <a:latin typeface="Cambria" panose="02040503050406030204" pitchFamily="18" charset="0"/>
                <a:ea typeface="Cambria"/>
                <a:cs typeface="Cambria"/>
                <a:sym typeface="Cambria"/>
              </a:rPr>
              <a:t>Primary responsibility during and following a volley</a:t>
            </a:r>
            <a:endParaRPr sz="2800" b="0" i="0" u="none" strike="noStrike" cap="none" dirty="0">
              <a:solidFill>
                <a:srgbClr val="00B0F0"/>
              </a:solidFill>
              <a:latin typeface="Cambria" panose="02040503050406030204" pitchFamily="18" charset="0"/>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panose="02040503050406030204" pitchFamily="18" charset="0"/>
                <a:ea typeface="Cambria"/>
                <a:cs typeface="Cambria"/>
                <a:sym typeface="Cambria"/>
              </a:rPr>
              <a:t>Includes the player’s momentum</a:t>
            </a:r>
            <a:endParaRPr sz="2800" b="0" i="0" u="none" strike="noStrike" cap="none" dirty="0">
              <a:solidFill>
                <a:srgbClr val="00B0F0"/>
              </a:solidFill>
              <a:latin typeface="Cambria" panose="02040503050406030204" pitchFamily="18" charset="0"/>
              <a:sym typeface="Arial"/>
            </a:endParaRPr>
          </a:p>
          <a:p>
            <a:pPr marL="1371600" marR="0" lvl="2" indent="-405000" algn="l" rtl="0">
              <a:lnSpc>
                <a:spcPct val="100000"/>
              </a:lnSpc>
              <a:spcBef>
                <a:spcPts val="561"/>
              </a:spcBef>
              <a:spcAft>
                <a:spcPts val="0"/>
              </a:spcAft>
              <a:buClr>
                <a:srgbClr val="00B0F0"/>
              </a:buClr>
              <a:buSzPct val="75000"/>
              <a:buFont typeface="Cambria"/>
              <a:buChar char="■"/>
            </a:pPr>
            <a:r>
              <a:rPr lang="en-US" sz="2800" b="0" i="0" u="none" strike="noStrike" cap="none" dirty="0">
                <a:solidFill>
                  <a:srgbClr val="00B0F0"/>
                </a:solidFill>
                <a:latin typeface="Cambria" panose="02040503050406030204" pitchFamily="18" charset="0"/>
                <a:ea typeface="Cambria"/>
                <a:cs typeface="Cambria"/>
                <a:sym typeface="Cambria"/>
              </a:rPr>
              <a:t>Momentum ends when the player regains balance and control of their motion or stops moving toward the NVZ</a:t>
            </a:r>
            <a:endParaRPr sz="2800" b="0" i="0" u="none" strike="noStrike" cap="none" dirty="0">
              <a:solidFill>
                <a:srgbClr val="00B0F0"/>
              </a:solidFill>
              <a:latin typeface="Cambria" panose="02040503050406030204" pitchFamily="18" charset="0"/>
              <a:sym typeface="Arial"/>
            </a:endParaRPr>
          </a:p>
          <a:p>
            <a:pPr marL="914400" marR="0" lvl="0" indent="0" algn="l" rtl="0">
              <a:lnSpc>
                <a:spcPct val="100000"/>
              </a:lnSpc>
              <a:spcBef>
                <a:spcPts val="0"/>
              </a:spcBef>
              <a:spcAft>
                <a:spcPts val="0"/>
              </a:spcAft>
              <a:buNone/>
            </a:pPr>
            <a:endParaRPr sz="900" b="0" i="0" u="none" strike="noStrike" cap="none" dirty="0">
              <a:solidFill>
                <a:srgbClr val="00B0F0"/>
              </a:solidFill>
              <a:latin typeface="Cambria" panose="02040503050406030204" pitchFamily="18" charset="0"/>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panose="02040503050406030204" pitchFamily="18" charset="0"/>
                <a:ea typeface="Cambria"/>
                <a:cs typeface="Cambria"/>
                <a:sym typeface="Cambria"/>
              </a:rPr>
              <a:t>Anything the player is wearing, carrying or contacting touches the NVZ</a:t>
            </a:r>
            <a:endParaRPr sz="2800" b="0" i="0" u="none" strike="noStrike" cap="none" dirty="0">
              <a:solidFill>
                <a:srgbClr val="00B0F0"/>
              </a:solidFill>
              <a:latin typeface="Cambria" panose="02040503050406030204" pitchFamily="18" charset="0"/>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panose="02040503050406030204" pitchFamily="18" charset="0"/>
                <a:ea typeface="Cambria"/>
                <a:cs typeface="Cambria"/>
                <a:sym typeface="Cambria"/>
              </a:rPr>
              <a:t>Call Fault immediately</a:t>
            </a:r>
            <a:endParaRPr sz="2800" b="0" i="0" u="none" strike="noStrike" cap="none" dirty="0">
              <a:solidFill>
                <a:srgbClr val="00B0F0"/>
              </a:solidFill>
              <a:latin typeface="Cambria" panose="02040503050406030204" pitchFamily="18" charset="0"/>
              <a:sym typeface="Aria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199"/>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NVZ – More</a:t>
            </a:r>
            <a:endParaRPr sz="4000" b="0" i="0" u="none" strike="noStrike" cap="none">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After being in the NVZ a player cannot legally volley ball until </a:t>
            </a:r>
            <a:r>
              <a:rPr lang="en-US" sz="2800" b="0" i="0" u="sng" strike="noStrike" cap="none">
                <a:solidFill>
                  <a:srgbClr val="00B0F0"/>
                </a:solidFill>
                <a:latin typeface="Cambria"/>
                <a:ea typeface="Cambria"/>
                <a:cs typeface="Cambria"/>
                <a:sym typeface="Cambria"/>
              </a:rPr>
              <a:t>both feet</a:t>
            </a:r>
            <a:r>
              <a:rPr lang="en-US" sz="2800" b="0" i="0" u="none" strike="noStrike" cap="none">
                <a:solidFill>
                  <a:srgbClr val="00B0F0"/>
                </a:solidFill>
                <a:latin typeface="Cambria"/>
                <a:ea typeface="Cambria"/>
                <a:cs typeface="Cambria"/>
                <a:sym typeface="Cambria"/>
              </a:rPr>
              <a:t> have contacted the playing surface outside the NVZ - pushing off from the NVZ is a violation.</a:t>
            </a:r>
            <a:endParaRPr sz="2800" b="0" i="0" u="none" strike="noStrike" cap="none">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When crossing through the NVZ </a:t>
            </a:r>
            <a:r>
              <a:rPr lang="en-US" sz="2800" b="0" i="0" u="sng" strike="noStrike" cap="none">
                <a:solidFill>
                  <a:srgbClr val="00B0F0"/>
                </a:solidFill>
                <a:latin typeface="Cambria"/>
                <a:ea typeface="Cambria"/>
                <a:cs typeface="Cambria"/>
                <a:sym typeface="Cambria"/>
              </a:rPr>
              <a:t>both feet</a:t>
            </a:r>
            <a:r>
              <a:rPr lang="en-US" sz="2800" b="0" i="0" u="none" strike="noStrike" cap="none">
                <a:solidFill>
                  <a:srgbClr val="00B0F0"/>
                </a:solidFill>
                <a:latin typeface="Cambria"/>
                <a:ea typeface="Cambria"/>
                <a:cs typeface="Cambria"/>
                <a:sym typeface="Cambria"/>
              </a:rPr>
              <a:t> must contact playing surface outside NVZ before ball can be legally volleyed.</a:t>
            </a:r>
            <a:endParaRPr sz="2800" b="0" i="0" u="none" strike="noStrike" cap="none">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A player nor their equipment can never legally touch the net, post or opponent’s court surface while the ball is in play.</a:t>
            </a:r>
            <a:endParaRPr sz="2800" b="0" i="0" u="none" strike="noStrike" cap="none">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a:latin typeface="Arial"/>
              <a:ea typeface="Arial"/>
              <a:cs typeface="Arial"/>
              <a:sym typeface="Aria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200"/>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NVZ - More</a:t>
            </a:r>
            <a:r>
              <a:rPr lang="en-US" sz="2800" b="1" i="0" u="none" strike="noStrike" cap="none" dirty="0">
                <a:solidFill>
                  <a:srgbClr val="00B0F0"/>
                </a:solidFill>
                <a:latin typeface="Cambria"/>
                <a:ea typeface="Cambria"/>
                <a:cs typeface="Cambria"/>
                <a:sym typeface="Cambria"/>
              </a:rPr>
              <a:t> (cont’d)</a:t>
            </a:r>
          </a:p>
          <a:p>
            <a:pPr marL="343080" marR="0" lvl="0" indent="-341640" algn="l" rtl="0">
              <a:lnSpc>
                <a:spcPct val="100000"/>
              </a:lnSpc>
              <a:spcBef>
                <a:spcPts val="0"/>
              </a:spcBef>
              <a:spcAft>
                <a:spcPts val="0"/>
              </a:spcAft>
              <a:buNone/>
            </a:pPr>
            <a:endParaRPr sz="2000" b="0" i="0" u="none" strike="noStrike" cap="none" dirty="0">
              <a:latin typeface="Arial"/>
              <a:ea typeface="Arial"/>
              <a:cs typeface="Arial"/>
              <a:sym typeface="Arial"/>
            </a:endParaRPr>
          </a:p>
          <a:p>
            <a:pPr marL="743040" marR="0" lvl="0" indent="-284400" algn="l" rtl="0">
              <a:lnSpc>
                <a:spcPct val="150000"/>
              </a:lnSpc>
              <a:spcBef>
                <a:spcPts val="561"/>
              </a:spcBef>
              <a:spcAft>
                <a:spcPts val="0"/>
              </a:spcAft>
              <a:buNone/>
            </a:pPr>
            <a:r>
              <a:rPr lang="en-US" sz="2800" b="0" i="0" u="none" strike="noStrike" cap="none" dirty="0">
                <a:solidFill>
                  <a:srgbClr val="00B0F0"/>
                </a:solidFill>
                <a:latin typeface="Cambria"/>
                <a:ea typeface="Cambria"/>
                <a:cs typeface="Cambria"/>
                <a:sym typeface="Cambria"/>
              </a:rPr>
              <a:t>Crossing the plane of the net is </a:t>
            </a:r>
            <a:r>
              <a:rPr lang="en-US" sz="2800" b="1" i="0" u="sng" strike="noStrike" cap="none" dirty="0">
                <a:solidFill>
                  <a:srgbClr val="00B0F0"/>
                </a:solidFill>
                <a:latin typeface="Cambria"/>
                <a:ea typeface="Cambria"/>
                <a:cs typeface="Cambria"/>
                <a:sym typeface="Cambria"/>
              </a:rPr>
              <a:t>NOT OKAY</a:t>
            </a:r>
            <a:r>
              <a:rPr lang="en-US" sz="2800" b="0" i="0" u="none" strike="noStrike" cap="none" dirty="0">
                <a:solidFill>
                  <a:srgbClr val="00B0F0"/>
                </a:solidFill>
                <a:latin typeface="Cambria"/>
                <a:ea typeface="Cambria"/>
                <a:cs typeface="Cambria"/>
                <a:sym typeface="Cambria"/>
              </a:rPr>
              <a:t> when:</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 </a:t>
            </a:r>
            <a:r>
              <a:rPr lang="en-US" sz="2800" dirty="0">
                <a:solidFill>
                  <a:srgbClr val="00B0F0"/>
                </a:solidFill>
                <a:latin typeface="Cambria"/>
                <a:ea typeface="Cambria"/>
                <a:cs typeface="Cambria"/>
                <a:sym typeface="Cambria"/>
              </a:rPr>
              <a:t>When player does not make contact with ball</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This includes an attempted 'Erne' shot</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 A foot or toe extends beneath net into opponent’s court</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201"/>
          <p:cNvSpPr/>
          <p:nvPr/>
        </p:nvSpPr>
        <p:spPr>
          <a:xfrm>
            <a:off x="457200" y="399960"/>
            <a:ext cx="8228160" cy="56960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9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NVZ - More</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743040" marR="0" lvl="0" indent="-284400" algn="l" rtl="0">
              <a:lnSpc>
                <a:spcPct val="140000"/>
              </a:lnSpc>
              <a:spcBef>
                <a:spcPts val="561"/>
              </a:spcBef>
              <a:spcAft>
                <a:spcPts val="0"/>
              </a:spcAft>
              <a:buNone/>
            </a:pPr>
            <a:r>
              <a:rPr lang="en-US" sz="2800" b="0" i="0" u="none" strike="noStrike" cap="none" dirty="0">
                <a:solidFill>
                  <a:srgbClr val="00B0F0"/>
                </a:solidFill>
                <a:latin typeface="Cambria"/>
                <a:ea typeface="Cambria"/>
                <a:cs typeface="Cambria"/>
                <a:sym typeface="Cambria"/>
              </a:rPr>
              <a:t>Crossing the plane of the net is </a:t>
            </a:r>
            <a:r>
              <a:rPr lang="en-US" sz="2800" b="1" i="0" u="sng" strike="noStrike" cap="none" dirty="0">
                <a:solidFill>
                  <a:srgbClr val="00B0F0"/>
                </a:solidFill>
                <a:latin typeface="Cambria"/>
                <a:ea typeface="Cambria"/>
                <a:cs typeface="Cambria"/>
                <a:sym typeface="Cambria"/>
              </a:rPr>
              <a:t>Not </a:t>
            </a:r>
            <a:r>
              <a:rPr lang="en-US" sz="2800" b="0" i="0" u="none" strike="noStrike" cap="none" dirty="0">
                <a:solidFill>
                  <a:srgbClr val="00B0F0"/>
                </a:solidFill>
                <a:latin typeface="Cambria"/>
                <a:ea typeface="Cambria"/>
                <a:cs typeface="Cambria"/>
                <a:sym typeface="Cambria"/>
              </a:rPr>
              <a:t>a fault:</a:t>
            </a:r>
            <a:endParaRPr sz="2800" b="0" i="0" u="none" strike="noStrike" cap="none" dirty="0">
              <a:latin typeface="Arial"/>
              <a:ea typeface="Arial"/>
              <a:cs typeface="Arial"/>
              <a:sym typeface="Arial"/>
            </a:endParaRPr>
          </a:p>
          <a:p>
            <a:pPr marL="892175" marR="0" lvl="1" indent="-433388" algn="l" rtl="0">
              <a:lnSpc>
                <a:spcPct val="100000"/>
              </a:lnSpc>
              <a:spcBef>
                <a:spcPts val="561"/>
              </a:spcBef>
              <a:spcAft>
                <a:spcPts val="0"/>
              </a:spcAft>
              <a:buClr>
                <a:srgbClr val="00B0F0"/>
              </a:buClr>
              <a:buSzPts val="2800"/>
              <a:buFont typeface="Cambria"/>
              <a:buChar char="•"/>
            </a:pPr>
            <a:r>
              <a:rPr lang="en-US" sz="2800" b="0" i="0" u="none" strike="noStrike" cap="none" dirty="0">
                <a:solidFill>
                  <a:srgbClr val="00B0F0"/>
                </a:solidFill>
                <a:latin typeface="Cambria"/>
                <a:ea typeface="Cambria"/>
                <a:cs typeface="Cambria"/>
                <a:sym typeface="Cambria"/>
              </a:rPr>
              <a:t>On follow through of legal hit, including 'Ernes‘</a:t>
            </a:r>
            <a:endParaRPr sz="2800" b="0" i="0" u="none" strike="noStrike" cap="none" dirty="0">
              <a:latin typeface="Arial"/>
              <a:ea typeface="Arial"/>
              <a:cs typeface="Arial"/>
              <a:sym typeface="Arial"/>
            </a:endParaRPr>
          </a:p>
          <a:p>
            <a:pPr marL="892175" marR="0" lvl="0" indent="-433388" algn="l" rtl="0">
              <a:lnSpc>
                <a:spcPct val="50000"/>
              </a:lnSpc>
              <a:spcBef>
                <a:spcPts val="561"/>
              </a:spcBef>
              <a:spcAft>
                <a:spcPts val="0"/>
              </a:spcAft>
              <a:buNone/>
            </a:pPr>
            <a:endParaRPr sz="2800" b="0" i="0" u="none" strike="noStrike" cap="none" dirty="0">
              <a:latin typeface="Arial"/>
              <a:ea typeface="Arial"/>
              <a:cs typeface="Arial"/>
              <a:sym typeface="Arial"/>
            </a:endParaRPr>
          </a:p>
          <a:p>
            <a:pPr marL="892175" marR="0" lvl="1" indent="-433388" algn="l" rtl="0">
              <a:lnSpc>
                <a:spcPct val="100000"/>
              </a:lnSpc>
              <a:spcBef>
                <a:spcPts val="561"/>
              </a:spcBef>
              <a:spcAft>
                <a:spcPts val="0"/>
              </a:spcAft>
              <a:buClr>
                <a:srgbClr val="00B0F0"/>
              </a:buClr>
              <a:buSzPts val="2800"/>
              <a:buFont typeface="Cambria"/>
              <a:buChar char="•"/>
            </a:pPr>
            <a:r>
              <a:rPr lang="en-US" sz="2800" b="0" i="0" u="none" strike="noStrike" cap="none" dirty="0">
                <a:solidFill>
                  <a:srgbClr val="00B0F0"/>
                </a:solidFill>
                <a:latin typeface="Cambria"/>
                <a:ea typeface="Cambria"/>
                <a:cs typeface="Cambria"/>
                <a:sym typeface="Cambria"/>
              </a:rPr>
              <a:t>When chasing a bounced ball spinning back over net.  Yes, players can break the net plane prior to hitting the ball for this reason only!</a:t>
            </a:r>
            <a:endParaRPr sz="2800" b="0" i="0" u="none" strike="noStrike" cap="none" dirty="0">
              <a:latin typeface="Arial"/>
              <a:ea typeface="Arial"/>
              <a:cs typeface="Arial"/>
              <a:sym typeface="Arial"/>
            </a:endParaRPr>
          </a:p>
          <a:p>
            <a:pPr marL="892175" marR="0" lvl="0" indent="-433388" algn="l" rtl="0">
              <a:lnSpc>
                <a:spcPct val="50000"/>
              </a:lnSpc>
              <a:spcBef>
                <a:spcPts val="561"/>
              </a:spcBef>
              <a:spcAft>
                <a:spcPts val="0"/>
              </a:spcAft>
              <a:buNone/>
            </a:pPr>
            <a:endParaRPr sz="2800" b="0" i="0" u="none" strike="noStrike" cap="none" dirty="0">
              <a:latin typeface="Arial"/>
              <a:ea typeface="Arial"/>
              <a:cs typeface="Arial"/>
              <a:sym typeface="Arial"/>
            </a:endParaRPr>
          </a:p>
          <a:p>
            <a:pPr marL="892175" marR="0" lvl="1" indent="-433388" algn="l" rtl="0">
              <a:lnSpc>
                <a:spcPct val="100000"/>
              </a:lnSpc>
              <a:spcBef>
                <a:spcPts val="561"/>
              </a:spcBef>
              <a:spcAft>
                <a:spcPts val="0"/>
              </a:spcAft>
              <a:buClr>
                <a:srgbClr val="00B0F0"/>
              </a:buClr>
              <a:buSzPts val="2800"/>
              <a:buFont typeface="Cambria"/>
              <a:buChar char="•"/>
            </a:pPr>
            <a:r>
              <a:rPr lang="en-US" sz="2800" b="0" i="0" u="none" strike="noStrike" cap="none" dirty="0">
                <a:solidFill>
                  <a:srgbClr val="00B0F0"/>
                </a:solidFill>
                <a:latin typeface="Cambria"/>
                <a:ea typeface="Cambria"/>
                <a:cs typeface="Cambria"/>
                <a:sym typeface="Cambria"/>
              </a:rPr>
              <a:t>Balls with backspin that return back over the net, may be hit by reaching over or under the net, or around the net post.</a:t>
            </a:r>
            <a:endParaRPr sz="2800" b="0" i="0" u="none" strike="noStrike" cap="none" dirty="0">
              <a:latin typeface="Arial"/>
              <a:ea typeface="Arial"/>
              <a:cs typeface="Arial"/>
              <a:sym typeface="Arial"/>
            </a:endParaRPr>
          </a:p>
          <a:p>
            <a:pPr marL="343080" marR="0" lvl="0" indent="-341640" algn="l" rtl="0">
              <a:lnSpc>
                <a:spcPct val="90000"/>
              </a:lnSpc>
              <a:spcBef>
                <a:spcPts val="561"/>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202"/>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NVZ - More</a:t>
            </a:r>
            <a:r>
              <a:rPr lang="en-US" sz="2800" b="1" i="0" u="none" strike="noStrike" cap="none">
                <a:solidFill>
                  <a:srgbClr val="00B0F0"/>
                </a:solidFill>
                <a:latin typeface="Cambria"/>
                <a:ea typeface="Cambria"/>
                <a:cs typeface="Cambria"/>
                <a:sym typeface="Cambria"/>
              </a:rPr>
              <a:t> (cont’d)</a:t>
            </a:r>
            <a:endParaRPr sz="2800" b="0" i="0" u="none" strike="noStrike" cap="none">
              <a:latin typeface="Arial"/>
              <a:ea typeface="Arial"/>
              <a:cs typeface="Arial"/>
              <a:sym typeface="Arial"/>
            </a:endParaRPr>
          </a:p>
        </p:txBody>
      </p:sp>
      <p:sp>
        <p:nvSpPr>
          <p:cNvPr id="1009" name="Google Shape;1009;p202"/>
          <p:cNvSpPr/>
          <p:nvPr/>
        </p:nvSpPr>
        <p:spPr>
          <a:xfrm rot="-5400000">
            <a:off x="5959440" y="3335040"/>
            <a:ext cx="360" cy="360"/>
          </a:xfrm>
          <a:custGeom>
            <a:avLst/>
            <a:gdLst/>
            <a:ahLst/>
            <a:cxnLst/>
            <a:rect l="l" t="t" r="r" b="b"/>
            <a:pathLst>
              <a:path w="21600" h="21600" extrusionOk="0">
                <a:moveTo>
                  <a:pt x="0" y="0"/>
                </a:moveTo>
                <a:lnTo>
                  <a:pt x="21600" y="21600"/>
                </a:lnTo>
              </a:path>
            </a:pathLst>
          </a:custGeom>
          <a:noFill/>
          <a:ln w="25550" cap="flat" cmpd="sng">
            <a:solidFill>
              <a:schemeClr val="accent1"/>
            </a:solidFill>
            <a:prstDash val="solid"/>
            <a:round/>
            <a:headEnd type="none" w="sm" len="sm"/>
            <a:tailEnd type="none" w="sm" len="sm"/>
          </a:ln>
          <a:effectLst>
            <a:outerShdw blurRad="40000" dist="20160" dir="5400000" rotWithShape="0">
              <a:srgbClr val="000000">
                <a:alpha val="36862"/>
              </a:srgbClr>
            </a:outerShdw>
          </a:effectLst>
        </p:spPr>
        <p:txBody>
          <a:bodyPr/>
          <a:lstStyle/>
          <a:p>
            <a:endParaRPr lang="en-US"/>
          </a:p>
        </p:txBody>
      </p:sp>
      <p:sp>
        <p:nvSpPr>
          <p:cNvPr id="1010" name="Google Shape;1010;p202"/>
          <p:cNvSpPr/>
          <p:nvPr/>
        </p:nvSpPr>
        <p:spPr>
          <a:xfrm>
            <a:off x="4429080" y="2714760"/>
            <a:ext cx="392400" cy="1198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Source Sans Pro"/>
                <a:ea typeface="Source Sans Pro"/>
                <a:cs typeface="Source Sans Pro"/>
                <a:sym typeface="Source Sans Pro"/>
              </a:rPr>
              <a:t>NE</a:t>
            </a:r>
            <a:endParaRPr sz="2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000000"/>
                </a:solidFill>
                <a:latin typeface="Source Sans Pro"/>
                <a:ea typeface="Source Sans Pro"/>
                <a:cs typeface="Source Sans Pro"/>
                <a:sym typeface="Source Sans Pro"/>
              </a:rPr>
              <a:t>T</a:t>
            </a:r>
            <a:endParaRPr sz="2400" b="0" i="0" u="none" strike="noStrike" cap="none">
              <a:latin typeface="Arial"/>
              <a:ea typeface="Arial"/>
              <a:cs typeface="Arial"/>
              <a:sym typeface="Arial"/>
            </a:endParaRPr>
          </a:p>
        </p:txBody>
      </p:sp>
      <p:sp>
        <p:nvSpPr>
          <p:cNvPr id="1011" name="Google Shape;1011;p202"/>
          <p:cNvSpPr/>
          <p:nvPr/>
        </p:nvSpPr>
        <p:spPr>
          <a:xfrm>
            <a:off x="714240" y="1403280"/>
            <a:ext cx="7786800" cy="3861000"/>
          </a:xfrm>
          <a:prstGeom prst="flowChartProcess">
            <a:avLst/>
          </a:prstGeom>
          <a:noFill/>
          <a:ln w="158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02"/>
          <p:cNvSpPr/>
          <p:nvPr/>
        </p:nvSpPr>
        <p:spPr>
          <a:xfrm>
            <a:off x="3279600" y="1413000"/>
            <a:ext cx="360" cy="3861000"/>
          </a:xfrm>
          <a:custGeom>
            <a:avLst/>
            <a:gdLst/>
            <a:ahLst/>
            <a:cxnLst/>
            <a:rect l="l" t="t" r="r" b="b"/>
            <a:pathLst>
              <a:path w="21600" h="21600" extrusionOk="0">
                <a:moveTo>
                  <a:pt x="0" y="0"/>
                </a:moveTo>
                <a:lnTo>
                  <a:pt x="21600" y="21600"/>
                </a:lnTo>
              </a:path>
            </a:pathLst>
          </a:custGeom>
          <a:noFill/>
          <a:ln w="15825" cap="flat" cmpd="sng">
            <a:solidFill>
              <a:schemeClr val="accent1"/>
            </a:solidFill>
            <a:prstDash val="solid"/>
            <a:round/>
            <a:headEnd type="none" w="sm" len="sm"/>
            <a:tailEnd type="none" w="sm" len="sm"/>
          </a:ln>
          <a:effectLst>
            <a:outerShdw blurRad="40000" dist="20160" dir="5400000" rotWithShape="0">
              <a:srgbClr val="000000">
                <a:alpha val="36862"/>
              </a:srgbClr>
            </a:outerShdw>
          </a:effectLst>
        </p:spPr>
        <p:txBody>
          <a:bodyPr/>
          <a:lstStyle/>
          <a:p>
            <a:endParaRPr lang="en-US"/>
          </a:p>
        </p:txBody>
      </p:sp>
      <p:sp>
        <p:nvSpPr>
          <p:cNvPr id="1013" name="Google Shape;1013;p202"/>
          <p:cNvSpPr/>
          <p:nvPr/>
        </p:nvSpPr>
        <p:spPr>
          <a:xfrm>
            <a:off x="5959440" y="1403280"/>
            <a:ext cx="360" cy="3861000"/>
          </a:xfrm>
          <a:custGeom>
            <a:avLst/>
            <a:gdLst/>
            <a:ahLst/>
            <a:cxnLst/>
            <a:rect l="l" t="t" r="r" b="b"/>
            <a:pathLst>
              <a:path w="21600" h="21600" extrusionOk="0">
                <a:moveTo>
                  <a:pt x="0" y="0"/>
                </a:moveTo>
                <a:lnTo>
                  <a:pt x="21600" y="21600"/>
                </a:lnTo>
              </a:path>
            </a:pathLst>
          </a:custGeom>
          <a:noFill/>
          <a:ln w="15825" cap="flat" cmpd="sng">
            <a:solidFill>
              <a:schemeClr val="accent1"/>
            </a:solidFill>
            <a:prstDash val="solid"/>
            <a:round/>
            <a:headEnd type="none" w="sm" len="sm"/>
            <a:tailEnd type="none" w="sm" len="sm"/>
          </a:ln>
          <a:effectLst>
            <a:outerShdw blurRad="40000" dist="20160" dir="5400000" rotWithShape="0">
              <a:srgbClr val="000000">
                <a:alpha val="36862"/>
              </a:srgbClr>
            </a:outerShdw>
          </a:effectLst>
        </p:spPr>
        <p:txBody>
          <a:bodyPr/>
          <a:lstStyle/>
          <a:p>
            <a:endParaRPr lang="en-US"/>
          </a:p>
        </p:txBody>
      </p:sp>
      <p:sp>
        <p:nvSpPr>
          <p:cNvPr id="1014" name="Google Shape;1014;p202"/>
          <p:cNvSpPr/>
          <p:nvPr/>
        </p:nvSpPr>
        <p:spPr>
          <a:xfrm>
            <a:off x="714240" y="3334680"/>
            <a:ext cx="2552760" cy="360"/>
          </a:xfrm>
          <a:custGeom>
            <a:avLst/>
            <a:gdLst/>
            <a:ahLst/>
            <a:cxnLst/>
            <a:rect l="l" t="t" r="r" b="b"/>
            <a:pathLst>
              <a:path w="21600" h="21600" extrusionOk="0">
                <a:moveTo>
                  <a:pt x="0" y="0"/>
                </a:moveTo>
                <a:lnTo>
                  <a:pt x="21600" y="21600"/>
                </a:lnTo>
              </a:path>
            </a:pathLst>
          </a:custGeom>
          <a:noFill/>
          <a:ln w="15825" cap="flat" cmpd="sng">
            <a:solidFill>
              <a:schemeClr val="accent1"/>
            </a:solidFill>
            <a:prstDash val="solid"/>
            <a:round/>
            <a:headEnd type="none" w="sm" len="sm"/>
            <a:tailEnd type="none" w="sm" len="sm"/>
          </a:ln>
          <a:effectLst>
            <a:outerShdw blurRad="40000" dist="20160" dir="5400000" rotWithShape="0">
              <a:srgbClr val="000000">
                <a:alpha val="36862"/>
              </a:srgbClr>
            </a:outerShdw>
          </a:effectLst>
        </p:spPr>
        <p:txBody>
          <a:bodyPr/>
          <a:lstStyle/>
          <a:p>
            <a:endParaRPr lang="en-US"/>
          </a:p>
        </p:txBody>
      </p:sp>
      <p:sp>
        <p:nvSpPr>
          <p:cNvPr id="1015" name="Google Shape;1015;p202"/>
          <p:cNvSpPr/>
          <p:nvPr/>
        </p:nvSpPr>
        <p:spPr>
          <a:xfrm>
            <a:off x="1001880" y="3576600"/>
            <a:ext cx="1552680" cy="156852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Left foot still in air</a:t>
            </a:r>
            <a:endParaRPr sz="24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2400" b="0" i="0" u="none" strike="noStrike" cap="none">
                <a:solidFill>
                  <a:srgbClr val="FF0000"/>
                </a:solidFill>
                <a:latin typeface="Arial"/>
                <a:ea typeface="Arial"/>
                <a:cs typeface="Arial"/>
                <a:sym typeface="Arial"/>
              </a:rPr>
              <a:t>Hit now not OK</a:t>
            </a:r>
            <a:endParaRPr sz="2400" b="0" i="0" u="none" strike="noStrike" cap="none">
              <a:latin typeface="Arial"/>
              <a:ea typeface="Arial"/>
              <a:cs typeface="Arial"/>
              <a:sym typeface="Arial"/>
            </a:endParaRPr>
          </a:p>
        </p:txBody>
      </p:sp>
      <p:sp>
        <p:nvSpPr>
          <p:cNvPr id="1016" name="Google Shape;1016;p202"/>
          <p:cNvSpPr/>
          <p:nvPr/>
        </p:nvSpPr>
        <p:spPr>
          <a:xfrm rot="5400000">
            <a:off x="3921480" y="2108880"/>
            <a:ext cx="1370160" cy="360"/>
          </a:xfrm>
          <a:custGeom>
            <a:avLst/>
            <a:gdLst/>
            <a:ahLst/>
            <a:cxnLst/>
            <a:rect l="l" t="t" r="r" b="b"/>
            <a:pathLst>
              <a:path w="21600" h="21600" extrusionOk="0">
                <a:moveTo>
                  <a:pt x="0" y="0"/>
                </a:moveTo>
                <a:lnTo>
                  <a:pt x="21600" y="21600"/>
                </a:lnTo>
              </a:path>
            </a:pathLst>
          </a:custGeom>
          <a:noFill/>
          <a:ln w="31675" cap="flat" cmpd="sng">
            <a:solidFill>
              <a:srgbClr val="4A7DBA"/>
            </a:solidFill>
            <a:prstDash val="solid"/>
            <a:round/>
            <a:headEnd type="none" w="sm" len="sm"/>
            <a:tailEnd type="none" w="sm" len="sm"/>
          </a:ln>
        </p:spPr>
        <p:txBody>
          <a:bodyPr/>
          <a:lstStyle/>
          <a:p>
            <a:endParaRPr lang="en-US"/>
          </a:p>
        </p:txBody>
      </p:sp>
      <p:sp>
        <p:nvSpPr>
          <p:cNvPr id="1017" name="Google Shape;1017;p202"/>
          <p:cNvSpPr/>
          <p:nvPr/>
        </p:nvSpPr>
        <p:spPr>
          <a:xfrm rot="5400000">
            <a:off x="3924720" y="4577400"/>
            <a:ext cx="1370160" cy="360"/>
          </a:xfrm>
          <a:custGeom>
            <a:avLst/>
            <a:gdLst/>
            <a:ahLst/>
            <a:cxnLst/>
            <a:rect l="l" t="t" r="r" b="b"/>
            <a:pathLst>
              <a:path w="21600" h="21600" extrusionOk="0">
                <a:moveTo>
                  <a:pt x="0" y="0"/>
                </a:moveTo>
                <a:lnTo>
                  <a:pt x="21600" y="21600"/>
                </a:lnTo>
              </a:path>
            </a:pathLst>
          </a:custGeom>
          <a:noFill/>
          <a:ln w="31675" cap="flat" cmpd="sng">
            <a:solidFill>
              <a:srgbClr val="4A7DBA"/>
            </a:solidFill>
            <a:prstDash val="solid"/>
            <a:round/>
            <a:headEnd type="none" w="sm" len="sm"/>
            <a:tailEnd type="none" w="sm" len="sm"/>
          </a:ln>
        </p:spPr>
        <p:txBody>
          <a:bodyPr/>
          <a:lstStyle/>
          <a:p>
            <a:endParaRPr lang="en-US"/>
          </a:p>
        </p:txBody>
      </p:sp>
      <p:sp>
        <p:nvSpPr>
          <p:cNvPr id="1018" name="Google Shape;1018;p202"/>
          <p:cNvSpPr/>
          <p:nvPr/>
        </p:nvSpPr>
        <p:spPr>
          <a:xfrm>
            <a:off x="6805440" y="1546200"/>
            <a:ext cx="1695600" cy="15670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Foot IN and OUT</a:t>
            </a:r>
            <a:endParaRPr sz="24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2400" b="0" i="0" u="none" strike="noStrike" cap="none">
                <a:solidFill>
                  <a:srgbClr val="FF0000"/>
                </a:solidFill>
                <a:latin typeface="Arial"/>
                <a:ea typeface="Arial"/>
                <a:cs typeface="Arial"/>
                <a:sym typeface="Arial"/>
              </a:rPr>
              <a:t>Hit now</a:t>
            </a:r>
            <a:endParaRPr sz="24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2400" b="0" i="0" u="none" strike="noStrike" cap="none">
                <a:solidFill>
                  <a:srgbClr val="FF0000"/>
                </a:solidFill>
                <a:latin typeface="Arial"/>
                <a:ea typeface="Arial"/>
                <a:cs typeface="Arial"/>
                <a:sym typeface="Arial"/>
              </a:rPr>
              <a:t> is OK</a:t>
            </a:r>
            <a:endParaRPr sz="2400" b="0" i="0" u="none" strike="noStrike" cap="none">
              <a:latin typeface="Arial"/>
              <a:ea typeface="Arial"/>
              <a:cs typeface="Arial"/>
              <a:sym typeface="Arial"/>
            </a:endParaRPr>
          </a:p>
        </p:txBody>
      </p:sp>
      <p:sp>
        <p:nvSpPr>
          <p:cNvPr id="1019" name="Google Shape;1019;p202"/>
          <p:cNvSpPr/>
          <p:nvPr/>
        </p:nvSpPr>
        <p:spPr>
          <a:xfrm>
            <a:off x="5935680" y="3335400"/>
            <a:ext cx="2552760" cy="360"/>
          </a:xfrm>
          <a:custGeom>
            <a:avLst/>
            <a:gdLst/>
            <a:ahLst/>
            <a:cxnLst/>
            <a:rect l="l" t="t" r="r" b="b"/>
            <a:pathLst>
              <a:path w="21600" h="21600" extrusionOk="0">
                <a:moveTo>
                  <a:pt x="0" y="0"/>
                </a:moveTo>
                <a:lnTo>
                  <a:pt x="21600" y="21600"/>
                </a:lnTo>
              </a:path>
            </a:pathLst>
          </a:custGeom>
          <a:noFill/>
          <a:ln w="15825" cap="flat" cmpd="sng">
            <a:solidFill>
              <a:schemeClr val="accent1"/>
            </a:solidFill>
            <a:prstDash val="solid"/>
            <a:round/>
            <a:headEnd type="none" w="sm" len="sm"/>
            <a:tailEnd type="none" w="sm" len="sm"/>
          </a:ln>
          <a:effectLst>
            <a:outerShdw blurRad="40000" dist="20160" dir="5400000" rotWithShape="0">
              <a:srgbClr val="000000">
                <a:alpha val="36862"/>
              </a:srgbClr>
            </a:outerShdw>
          </a:effectLst>
        </p:spPr>
        <p:txBody>
          <a:bodyPr/>
          <a:lstStyle/>
          <a:p>
            <a:endParaRPr lang="en-US"/>
          </a:p>
        </p:txBody>
      </p:sp>
      <p:sp>
        <p:nvSpPr>
          <p:cNvPr id="1020" name="Google Shape;1020;p202"/>
          <p:cNvSpPr/>
          <p:nvPr/>
        </p:nvSpPr>
        <p:spPr>
          <a:xfrm>
            <a:off x="1001880" y="1698480"/>
            <a:ext cx="2089440" cy="1198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Going in and back out of the NVZ</a:t>
            </a:r>
            <a:endParaRPr sz="2400" b="0" i="0" u="none" strike="noStrike" cap="none">
              <a:latin typeface="Arial"/>
              <a:ea typeface="Arial"/>
              <a:cs typeface="Arial"/>
              <a:sym typeface="Arial"/>
            </a:endParaRPr>
          </a:p>
        </p:txBody>
      </p:sp>
      <p:sp>
        <p:nvSpPr>
          <p:cNvPr id="1021" name="Google Shape;1021;p202"/>
          <p:cNvSpPr/>
          <p:nvPr/>
        </p:nvSpPr>
        <p:spPr>
          <a:xfrm>
            <a:off x="6600960" y="3578400"/>
            <a:ext cx="1694160" cy="156852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Foot on floor IN</a:t>
            </a:r>
            <a:endParaRPr sz="24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 </a:t>
            </a:r>
            <a:r>
              <a:rPr lang="en-US" sz="2400" b="0" i="0" u="none" strike="noStrike" cap="none">
                <a:solidFill>
                  <a:srgbClr val="FF0000"/>
                </a:solidFill>
                <a:latin typeface="Arial"/>
                <a:ea typeface="Arial"/>
                <a:cs typeface="Arial"/>
                <a:sym typeface="Arial"/>
              </a:rPr>
              <a:t>Hit now</a:t>
            </a:r>
            <a:endParaRPr sz="24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2400" b="0" i="0" u="none" strike="noStrike" cap="none">
                <a:solidFill>
                  <a:srgbClr val="FF0000"/>
                </a:solidFill>
                <a:latin typeface="Arial"/>
                <a:ea typeface="Arial"/>
                <a:cs typeface="Arial"/>
                <a:sym typeface="Arial"/>
              </a:rPr>
              <a:t>NOT OK</a:t>
            </a:r>
            <a:endParaRPr sz="2400" b="0" i="0" u="none" strike="noStrike" cap="none">
              <a:latin typeface="Arial"/>
              <a:ea typeface="Arial"/>
              <a:cs typeface="Arial"/>
              <a:sym typeface="Arial"/>
            </a:endParaRPr>
          </a:p>
        </p:txBody>
      </p:sp>
      <p:grpSp>
        <p:nvGrpSpPr>
          <p:cNvPr id="1022" name="Google Shape;1022;p202"/>
          <p:cNvGrpSpPr/>
          <p:nvPr/>
        </p:nvGrpSpPr>
        <p:grpSpPr>
          <a:xfrm>
            <a:off x="2712960" y="3862260"/>
            <a:ext cx="474660" cy="300240"/>
            <a:chOff x="2712960" y="3862260"/>
            <a:chExt cx="474660" cy="300240"/>
          </a:xfrm>
        </p:grpSpPr>
        <p:sp>
          <p:nvSpPr>
            <p:cNvPr id="1023" name="Google Shape;1023;p202"/>
            <p:cNvSpPr/>
            <p:nvPr/>
          </p:nvSpPr>
          <p:spPr>
            <a:xfrm rot="10800000">
              <a:off x="2712960" y="3922560"/>
              <a:ext cx="15408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02"/>
            <p:cNvSpPr/>
            <p:nvPr/>
          </p:nvSpPr>
          <p:spPr>
            <a:xfrm rot="10800000">
              <a:off x="2820960" y="3922560"/>
              <a:ext cx="33984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02"/>
            <p:cNvSpPr/>
            <p:nvPr/>
          </p:nvSpPr>
          <p:spPr>
            <a:xfrm rot="5400000">
              <a:off x="2853360" y="3828240"/>
              <a:ext cx="300240" cy="3682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L</a:t>
              </a:r>
              <a:endParaRPr sz="1800" b="0" i="0" u="none" strike="noStrike" cap="none">
                <a:latin typeface="Arial"/>
                <a:ea typeface="Arial"/>
                <a:cs typeface="Arial"/>
                <a:sym typeface="Arial"/>
              </a:endParaRPr>
            </a:p>
          </p:txBody>
        </p:sp>
      </p:grpSp>
      <p:grpSp>
        <p:nvGrpSpPr>
          <p:cNvPr id="1026" name="Google Shape;1026;p202"/>
          <p:cNvGrpSpPr/>
          <p:nvPr/>
        </p:nvGrpSpPr>
        <p:grpSpPr>
          <a:xfrm>
            <a:off x="3065400" y="4351140"/>
            <a:ext cx="474300" cy="300240"/>
            <a:chOff x="3065400" y="4351140"/>
            <a:chExt cx="474300" cy="300240"/>
          </a:xfrm>
        </p:grpSpPr>
        <p:sp>
          <p:nvSpPr>
            <p:cNvPr id="1027" name="Google Shape;1027;p202"/>
            <p:cNvSpPr/>
            <p:nvPr/>
          </p:nvSpPr>
          <p:spPr>
            <a:xfrm rot="10800000">
              <a:off x="3065400" y="4411440"/>
              <a:ext cx="15408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02"/>
            <p:cNvSpPr/>
            <p:nvPr/>
          </p:nvSpPr>
          <p:spPr>
            <a:xfrm rot="10800000">
              <a:off x="3173400" y="4411440"/>
              <a:ext cx="33984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02"/>
            <p:cNvSpPr/>
            <p:nvPr/>
          </p:nvSpPr>
          <p:spPr>
            <a:xfrm rot="5400000">
              <a:off x="3205440" y="4317120"/>
              <a:ext cx="300240" cy="3682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L</a:t>
              </a:r>
              <a:endParaRPr sz="1800" b="0" i="0" u="none" strike="noStrike" cap="none">
                <a:latin typeface="Arial"/>
                <a:ea typeface="Arial"/>
                <a:cs typeface="Arial"/>
                <a:sym typeface="Arial"/>
              </a:endParaRPr>
            </a:p>
          </p:txBody>
        </p:sp>
      </p:grpSp>
      <p:grpSp>
        <p:nvGrpSpPr>
          <p:cNvPr id="1030" name="Google Shape;1030;p202"/>
          <p:cNvGrpSpPr/>
          <p:nvPr/>
        </p:nvGrpSpPr>
        <p:grpSpPr>
          <a:xfrm>
            <a:off x="3622680" y="3778020"/>
            <a:ext cx="474300" cy="300240"/>
            <a:chOff x="3622680" y="3778020"/>
            <a:chExt cx="474300" cy="300240"/>
          </a:xfrm>
        </p:grpSpPr>
        <p:sp>
          <p:nvSpPr>
            <p:cNvPr id="1031" name="Google Shape;1031;p202"/>
            <p:cNvSpPr/>
            <p:nvPr/>
          </p:nvSpPr>
          <p:spPr>
            <a:xfrm rot="10800000">
              <a:off x="3622680" y="3838320"/>
              <a:ext cx="15408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02"/>
            <p:cNvSpPr/>
            <p:nvPr/>
          </p:nvSpPr>
          <p:spPr>
            <a:xfrm rot="10800000">
              <a:off x="3730680" y="3838320"/>
              <a:ext cx="33984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02"/>
            <p:cNvSpPr/>
            <p:nvPr/>
          </p:nvSpPr>
          <p:spPr>
            <a:xfrm rot="5400000">
              <a:off x="3762720" y="3744000"/>
              <a:ext cx="300240" cy="3682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L</a:t>
              </a:r>
              <a:endParaRPr sz="1800" b="0" i="0" u="none" strike="noStrike" cap="none">
                <a:latin typeface="Arial"/>
                <a:ea typeface="Arial"/>
                <a:cs typeface="Arial"/>
                <a:sym typeface="Arial"/>
              </a:endParaRPr>
            </a:p>
          </p:txBody>
        </p:sp>
      </p:grpSp>
      <p:grpSp>
        <p:nvGrpSpPr>
          <p:cNvPr id="1034" name="Google Shape;1034;p202"/>
          <p:cNvGrpSpPr/>
          <p:nvPr/>
        </p:nvGrpSpPr>
        <p:grpSpPr>
          <a:xfrm>
            <a:off x="2617560" y="4652820"/>
            <a:ext cx="474660" cy="300240"/>
            <a:chOff x="2617560" y="4652820"/>
            <a:chExt cx="474660" cy="300240"/>
          </a:xfrm>
        </p:grpSpPr>
        <p:sp>
          <p:nvSpPr>
            <p:cNvPr id="1035" name="Google Shape;1035;p202"/>
            <p:cNvSpPr/>
            <p:nvPr/>
          </p:nvSpPr>
          <p:spPr>
            <a:xfrm rot="10800000">
              <a:off x="2617560" y="4713120"/>
              <a:ext cx="15408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02"/>
            <p:cNvSpPr/>
            <p:nvPr/>
          </p:nvSpPr>
          <p:spPr>
            <a:xfrm rot="10800000">
              <a:off x="2725560" y="4713120"/>
              <a:ext cx="33984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02"/>
            <p:cNvSpPr/>
            <p:nvPr/>
          </p:nvSpPr>
          <p:spPr>
            <a:xfrm rot="5400000">
              <a:off x="2757960" y="4618800"/>
              <a:ext cx="300240" cy="3682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R</a:t>
              </a:r>
              <a:endParaRPr sz="1800" b="0" i="0" u="none" strike="noStrike" cap="none">
                <a:latin typeface="Arial"/>
                <a:ea typeface="Arial"/>
                <a:cs typeface="Arial"/>
                <a:sym typeface="Arial"/>
              </a:endParaRPr>
            </a:p>
          </p:txBody>
        </p:sp>
      </p:grpSp>
      <p:grpSp>
        <p:nvGrpSpPr>
          <p:cNvPr id="1038" name="Google Shape;1038;p202"/>
          <p:cNvGrpSpPr/>
          <p:nvPr/>
        </p:nvGrpSpPr>
        <p:grpSpPr>
          <a:xfrm>
            <a:off x="6143220" y="4805100"/>
            <a:ext cx="482940" cy="300240"/>
            <a:chOff x="6143220" y="4805100"/>
            <a:chExt cx="482940" cy="300240"/>
          </a:xfrm>
        </p:grpSpPr>
        <p:sp>
          <p:nvSpPr>
            <p:cNvPr id="1039" name="Google Shape;1039;p202"/>
            <p:cNvSpPr/>
            <p:nvPr/>
          </p:nvSpPr>
          <p:spPr>
            <a:xfrm>
              <a:off x="6472080" y="4853160"/>
              <a:ext cx="15408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02"/>
            <p:cNvSpPr/>
            <p:nvPr/>
          </p:nvSpPr>
          <p:spPr>
            <a:xfrm>
              <a:off x="6170760" y="4853160"/>
              <a:ext cx="33984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02"/>
            <p:cNvSpPr/>
            <p:nvPr/>
          </p:nvSpPr>
          <p:spPr>
            <a:xfrm rot="-5400000">
              <a:off x="6177240" y="4771080"/>
              <a:ext cx="300240" cy="3682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L</a:t>
              </a:r>
              <a:endParaRPr sz="1800" b="0" i="0" u="none" strike="noStrike" cap="none">
                <a:latin typeface="Arial"/>
                <a:ea typeface="Arial"/>
                <a:cs typeface="Arial"/>
                <a:sym typeface="Arial"/>
              </a:endParaRPr>
            </a:p>
          </p:txBody>
        </p:sp>
      </p:grpSp>
      <p:grpSp>
        <p:nvGrpSpPr>
          <p:cNvPr id="1042" name="Google Shape;1042;p202"/>
          <p:cNvGrpSpPr/>
          <p:nvPr/>
        </p:nvGrpSpPr>
        <p:grpSpPr>
          <a:xfrm>
            <a:off x="5278140" y="2110860"/>
            <a:ext cx="481500" cy="300240"/>
            <a:chOff x="5278140" y="2110860"/>
            <a:chExt cx="481500" cy="300240"/>
          </a:xfrm>
        </p:grpSpPr>
        <p:sp>
          <p:nvSpPr>
            <p:cNvPr id="1043" name="Google Shape;1043;p202"/>
            <p:cNvSpPr/>
            <p:nvPr/>
          </p:nvSpPr>
          <p:spPr>
            <a:xfrm>
              <a:off x="5607000" y="2158920"/>
              <a:ext cx="15264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02"/>
            <p:cNvSpPr/>
            <p:nvPr/>
          </p:nvSpPr>
          <p:spPr>
            <a:xfrm>
              <a:off x="5305320" y="2158920"/>
              <a:ext cx="33840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02"/>
            <p:cNvSpPr/>
            <p:nvPr/>
          </p:nvSpPr>
          <p:spPr>
            <a:xfrm rot="-5400000">
              <a:off x="5311440" y="2077560"/>
              <a:ext cx="300240" cy="3668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L</a:t>
              </a:r>
              <a:endParaRPr sz="1800" b="0" i="0" u="none" strike="noStrike" cap="none">
                <a:latin typeface="Arial"/>
                <a:ea typeface="Arial"/>
                <a:cs typeface="Arial"/>
                <a:sym typeface="Arial"/>
              </a:endParaRPr>
            </a:p>
          </p:txBody>
        </p:sp>
      </p:grpSp>
      <p:grpSp>
        <p:nvGrpSpPr>
          <p:cNvPr id="1046" name="Google Shape;1046;p202"/>
          <p:cNvGrpSpPr/>
          <p:nvPr/>
        </p:nvGrpSpPr>
        <p:grpSpPr>
          <a:xfrm>
            <a:off x="6198660" y="2082420"/>
            <a:ext cx="481860" cy="300240"/>
            <a:chOff x="6198660" y="2082420"/>
            <a:chExt cx="481860" cy="300240"/>
          </a:xfrm>
        </p:grpSpPr>
        <p:sp>
          <p:nvSpPr>
            <p:cNvPr id="1047" name="Google Shape;1047;p202"/>
            <p:cNvSpPr/>
            <p:nvPr/>
          </p:nvSpPr>
          <p:spPr>
            <a:xfrm>
              <a:off x="6527880" y="2130480"/>
              <a:ext cx="15264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02"/>
            <p:cNvSpPr/>
            <p:nvPr/>
          </p:nvSpPr>
          <p:spPr>
            <a:xfrm>
              <a:off x="6226200" y="2130480"/>
              <a:ext cx="33840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02"/>
            <p:cNvSpPr/>
            <p:nvPr/>
          </p:nvSpPr>
          <p:spPr>
            <a:xfrm rot="-5400000">
              <a:off x="6231960" y="2049120"/>
              <a:ext cx="300240" cy="3668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L</a:t>
              </a:r>
              <a:endParaRPr sz="1800" b="0" i="0" u="none" strike="noStrike" cap="none">
                <a:latin typeface="Arial"/>
                <a:ea typeface="Arial"/>
                <a:cs typeface="Arial"/>
                <a:sym typeface="Arial"/>
              </a:endParaRPr>
            </a:p>
          </p:txBody>
        </p:sp>
      </p:grpSp>
      <p:grpSp>
        <p:nvGrpSpPr>
          <p:cNvPr id="1050" name="Google Shape;1050;p202"/>
          <p:cNvGrpSpPr/>
          <p:nvPr/>
        </p:nvGrpSpPr>
        <p:grpSpPr>
          <a:xfrm>
            <a:off x="6199020" y="2520540"/>
            <a:ext cx="481500" cy="300240"/>
            <a:chOff x="6199020" y="2520540"/>
            <a:chExt cx="481500" cy="300240"/>
          </a:xfrm>
        </p:grpSpPr>
        <p:sp>
          <p:nvSpPr>
            <p:cNvPr id="1051" name="Google Shape;1051;p202"/>
            <p:cNvSpPr/>
            <p:nvPr/>
          </p:nvSpPr>
          <p:spPr>
            <a:xfrm>
              <a:off x="6527880" y="2568600"/>
              <a:ext cx="15264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02"/>
            <p:cNvSpPr/>
            <p:nvPr/>
          </p:nvSpPr>
          <p:spPr>
            <a:xfrm>
              <a:off x="6226200" y="2568600"/>
              <a:ext cx="33840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02"/>
            <p:cNvSpPr/>
            <p:nvPr/>
          </p:nvSpPr>
          <p:spPr>
            <a:xfrm rot="-5400000">
              <a:off x="6232320" y="2487240"/>
              <a:ext cx="300240" cy="3668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L</a:t>
              </a:r>
              <a:endParaRPr sz="1800" b="0" i="0" u="none" strike="noStrike" cap="none">
                <a:latin typeface="Arial"/>
                <a:ea typeface="Arial"/>
                <a:cs typeface="Arial"/>
                <a:sym typeface="Arial"/>
              </a:endParaRPr>
            </a:p>
          </p:txBody>
        </p:sp>
      </p:grpSp>
      <p:grpSp>
        <p:nvGrpSpPr>
          <p:cNvPr id="1054" name="Google Shape;1054;p202"/>
          <p:cNvGrpSpPr/>
          <p:nvPr/>
        </p:nvGrpSpPr>
        <p:grpSpPr>
          <a:xfrm>
            <a:off x="6143220" y="4239900"/>
            <a:ext cx="482940" cy="300240"/>
            <a:chOff x="6143220" y="4239900"/>
            <a:chExt cx="482940" cy="300240"/>
          </a:xfrm>
        </p:grpSpPr>
        <p:sp>
          <p:nvSpPr>
            <p:cNvPr id="1055" name="Google Shape;1055;p202"/>
            <p:cNvSpPr/>
            <p:nvPr/>
          </p:nvSpPr>
          <p:spPr>
            <a:xfrm>
              <a:off x="6472080" y="4287960"/>
              <a:ext cx="15408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02"/>
            <p:cNvSpPr/>
            <p:nvPr/>
          </p:nvSpPr>
          <p:spPr>
            <a:xfrm>
              <a:off x="6170760" y="4287960"/>
              <a:ext cx="33984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02"/>
            <p:cNvSpPr/>
            <p:nvPr/>
          </p:nvSpPr>
          <p:spPr>
            <a:xfrm rot="-5400000">
              <a:off x="6177240" y="4205880"/>
              <a:ext cx="300240" cy="3682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R</a:t>
              </a:r>
              <a:endParaRPr sz="1800" b="0" i="0" u="none" strike="noStrike" cap="none">
                <a:latin typeface="Arial"/>
                <a:ea typeface="Arial"/>
                <a:cs typeface="Arial"/>
                <a:sym typeface="Arial"/>
              </a:endParaRPr>
            </a:p>
          </p:txBody>
        </p:sp>
      </p:grpSp>
      <p:grpSp>
        <p:nvGrpSpPr>
          <p:cNvPr id="1058" name="Google Shape;1058;p202"/>
          <p:cNvGrpSpPr/>
          <p:nvPr/>
        </p:nvGrpSpPr>
        <p:grpSpPr>
          <a:xfrm>
            <a:off x="6170580" y="1596780"/>
            <a:ext cx="481140" cy="300240"/>
            <a:chOff x="6170580" y="1596780"/>
            <a:chExt cx="481140" cy="300240"/>
          </a:xfrm>
        </p:grpSpPr>
        <p:sp>
          <p:nvSpPr>
            <p:cNvPr id="1059" name="Google Shape;1059;p202"/>
            <p:cNvSpPr/>
            <p:nvPr/>
          </p:nvSpPr>
          <p:spPr>
            <a:xfrm>
              <a:off x="6499080" y="1644480"/>
              <a:ext cx="15264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02"/>
            <p:cNvSpPr/>
            <p:nvPr/>
          </p:nvSpPr>
          <p:spPr>
            <a:xfrm>
              <a:off x="6197760" y="1644480"/>
              <a:ext cx="33840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02"/>
            <p:cNvSpPr/>
            <p:nvPr/>
          </p:nvSpPr>
          <p:spPr>
            <a:xfrm rot="-5400000">
              <a:off x="6203880" y="1563480"/>
              <a:ext cx="300240" cy="3668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R</a:t>
              </a:r>
              <a:endParaRPr sz="1800" b="0" i="0" u="none" strike="noStrike" cap="none">
                <a:latin typeface="Arial"/>
                <a:ea typeface="Arial"/>
                <a:cs typeface="Arial"/>
                <a:sym typeface="Arial"/>
              </a:endParaRPr>
            </a:p>
          </p:txBody>
        </p:sp>
      </p:grpSp>
      <p:grpSp>
        <p:nvGrpSpPr>
          <p:cNvPr id="1062" name="Google Shape;1062;p202"/>
          <p:cNvGrpSpPr/>
          <p:nvPr/>
        </p:nvGrpSpPr>
        <p:grpSpPr>
          <a:xfrm>
            <a:off x="5286060" y="4374900"/>
            <a:ext cx="482940" cy="300240"/>
            <a:chOff x="5286060" y="4374900"/>
            <a:chExt cx="482940" cy="300240"/>
          </a:xfrm>
        </p:grpSpPr>
        <p:sp>
          <p:nvSpPr>
            <p:cNvPr id="1063" name="Google Shape;1063;p202"/>
            <p:cNvSpPr/>
            <p:nvPr/>
          </p:nvSpPr>
          <p:spPr>
            <a:xfrm>
              <a:off x="5614920" y="4422600"/>
              <a:ext cx="15408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02"/>
            <p:cNvSpPr/>
            <p:nvPr/>
          </p:nvSpPr>
          <p:spPr>
            <a:xfrm>
              <a:off x="5313240" y="4422600"/>
              <a:ext cx="33984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02"/>
            <p:cNvSpPr/>
            <p:nvPr/>
          </p:nvSpPr>
          <p:spPr>
            <a:xfrm rot="-5400000">
              <a:off x="5320080" y="4340880"/>
              <a:ext cx="300240" cy="3682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R</a:t>
              </a:r>
              <a:endParaRPr sz="1800" b="0" i="0" u="none" strike="noStrike" cap="none">
                <a:latin typeface="Arial"/>
                <a:ea typeface="Arial"/>
                <a:cs typeface="Arial"/>
                <a:sym typeface="Arial"/>
              </a:endParaRPr>
            </a:p>
          </p:txBody>
        </p:sp>
      </p:grpSp>
      <p:sp>
        <p:nvSpPr>
          <p:cNvPr id="1066" name="Google Shape;1066;p202"/>
          <p:cNvSpPr/>
          <p:nvPr/>
        </p:nvSpPr>
        <p:spPr>
          <a:xfrm rot="10800000">
            <a:off x="5824440" y="2171520"/>
            <a:ext cx="365400" cy="181080"/>
          </a:xfrm>
          <a:prstGeom prst="lef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02"/>
          <p:cNvSpPr/>
          <p:nvPr/>
        </p:nvSpPr>
        <p:spPr>
          <a:xfrm rot="10200000">
            <a:off x="3168720" y="3897720"/>
            <a:ext cx="455760" cy="181080"/>
          </a:xfrm>
          <a:prstGeom prst="lef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02"/>
          <p:cNvSpPr/>
          <p:nvPr/>
        </p:nvSpPr>
        <p:spPr>
          <a:xfrm rot="-3600000">
            <a:off x="3390120" y="4146840"/>
            <a:ext cx="365400" cy="181080"/>
          </a:xfrm>
          <a:prstGeom prst="lef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02"/>
          <p:cNvSpPr/>
          <p:nvPr/>
        </p:nvSpPr>
        <p:spPr>
          <a:xfrm rot="-720000">
            <a:off x="5798520" y="4383000"/>
            <a:ext cx="363600" cy="181080"/>
          </a:xfrm>
          <a:prstGeom prst="lef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02"/>
          <p:cNvSpPr/>
          <p:nvPr/>
        </p:nvSpPr>
        <p:spPr>
          <a:xfrm rot="1500000">
            <a:off x="5739840" y="2420280"/>
            <a:ext cx="455760" cy="181080"/>
          </a:xfrm>
          <a:prstGeom prst="lef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8">
                                            <p:txEl>
                                              <p:pRg st="0" end="0"/>
                                            </p:txEl>
                                          </p:spTgt>
                                        </p:tgtEl>
                                        <p:attrNameLst>
                                          <p:attrName>style.visibility</p:attrName>
                                        </p:attrNameLst>
                                      </p:cBhvr>
                                      <p:to>
                                        <p:strVal val="visible"/>
                                      </p:to>
                                    </p:set>
                                    <p:animEffect transition="in" filter="fade">
                                      <p:cBhvr>
                                        <p:cTn id="7" dur="500"/>
                                        <p:tgtEl>
                                          <p:spTgt spid="1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8">
                                            <p:txEl>
                                              <p:pRg st="1" end="1"/>
                                            </p:txEl>
                                          </p:spTgt>
                                        </p:tgtEl>
                                        <p:attrNameLst>
                                          <p:attrName>style.visibility</p:attrName>
                                        </p:attrNameLst>
                                      </p:cBhvr>
                                      <p:to>
                                        <p:strVal val="visible"/>
                                      </p:to>
                                    </p:set>
                                    <p:animEffect transition="in" filter="fade">
                                      <p:cBhvr>
                                        <p:cTn id="12" dur="500"/>
                                        <p:tgtEl>
                                          <p:spTgt spid="10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8">
                                            <p:txEl>
                                              <p:pRg st="2" end="2"/>
                                            </p:txEl>
                                          </p:spTgt>
                                        </p:tgtEl>
                                        <p:attrNameLst>
                                          <p:attrName>style.visibility</p:attrName>
                                        </p:attrNameLst>
                                      </p:cBhvr>
                                      <p:to>
                                        <p:strVal val="visible"/>
                                      </p:to>
                                    </p:set>
                                    <p:animEffect transition="in" filter="fade">
                                      <p:cBhvr>
                                        <p:cTn id="17" dur="500"/>
                                        <p:tgtEl>
                                          <p:spTgt spid="10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8"/>
                                        </p:tgtEl>
                                        <p:attrNameLst>
                                          <p:attrName>style.visibility</p:attrName>
                                        </p:attrNameLst>
                                      </p:cBhvr>
                                      <p:to>
                                        <p:strVal val="visible"/>
                                      </p:to>
                                    </p:set>
                                    <p:animEffect transition="in" filter="fade">
                                      <p:cBhvr>
                                        <p:cTn id="22" dur="500"/>
                                        <p:tgtEl>
                                          <p:spTgt spid="1058"/>
                                        </p:tgtEl>
                                      </p:cBhvr>
                                    </p:animEffect>
                                  </p:childTnLst>
                                </p:cTn>
                              </p:par>
                              <p:par>
                                <p:cTn id="23" presetID="10" presetClass="entr" presetSubtype="0" fill="hold" nodeType="withEffect">
                                  <p:stCondLst>
                                    <p:cond delay="0"/>
                                  </p:stCondLst>
                                  <p:childTnLst>
                                    <p:set>
                                      <p:cBhvr>
                                        <p:cTn id="24" dur="1" fill="hold">
                                          <p:stCondLst>
                                            <p:cond delay="0"/>
                                          </p:stCondLst>
                                        </p:cTn>
                                        <p:tgtEl>
                                          <p:spTgt spid="1050"/>
                                        </p:tgtEl>
                                        <p:attrNameLst>
                                          <p:attrName>style.visibility</p:attrName>
                                        </p:attrNameLst>
                                      </p:cBhvr>
                                      <p:to>
                                        <p:strVal val="visible"/>
                                      </p:to>
                                    </p:set>
                                    <p:animEffect transition="in" filter="fade">
                                      <p:cBhvr>
                                        <p:cTn id="25" dur="500"/>
                                        <p:tgtEl>
                                          <p:spTgt spid="10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70"/>
                                        </p:tgtEl>
                                        <p:attrNameLst>
                                          <p:attrName>style.visibility</p:attrName>
                                        </p:attrNameLst>
                                      </p:cBhvr>
                                      <p:to>
                                        <p:strVal val="visible"/>
                                      </p:to>
                                    </p:set>
                                    <p:animEffect transition="in" filter="fade">
                                      <p:cBhvr>
                                        <p:cTn id="30" dur="500"/>
                                        <p:tgtEl>
                                          <p:spTgt spid="1070"/>
                                        </p:tgtEl>
                                      </p:cBhvr>
                                    </p:animEffect>
                                  </p:childTnLst>
                                </p:cTn>
                              </p:par>
                              <p:par>
                                <p:cTn id="31" presetID="10" presetClass="exit" presetSubtype="0" fill="hold" nodeType="withEffect">
                                  <p:stCondLst>
                                    <p:cond delay="0"/>
                                  </p:stCondLst>
                                  <p:childTnLst>
                                    <p:animEffect transition="out" filter="fade">
                                      <p:cBhvr>
                                        <p:cTn id="32" dur="500"/>
                                        <p:tgtEl>
                                          <p:spTgt spid="1050"/>
                                        </p:tgtEl>
                                      </p:cBhvr>
                                    </p:animEffect>
                                    <p:set>
                                      <p:cBhvr>
                                        <p:cTn id="33" dur="1" fill="hold">
                                          <p:stCondLst>
                                            <p:cond delay="500"/>
                                          </p:stCondLst>
                                        </p:cTn>
                                        <p:tgtEl>
                                          <p:spTgt spid="1050"/>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042"/>
                                        </p:tgtEl>
                                        <p:attrNameLst>
                                          <p:attrName>style.visibility</p:attrName>
                                        </p:attrNameLst>
                                      </p:cBhvr>
                                      <p:to>
                                        <p:strVal val="visible"/>
                                      </p:to>
                                    </p:set>
                                    <p:animEffect transition="in" filter="fade">
                                      <p:cBhvr>
                                        <p:cTn id="37" dur="500"/>
                                        <p:tgtEl>
                                          <p:spTgt spid="1042"/>
                                        </p:tgtEl>
                                      </p:cBhvr>
                                    </p:animEffect>
                                  </p:childTnLst>
                                </p:cTn>
                              </p:par>
                              <p:par>
                                <p:cTn id="38" presetID="10" presetClass="exit" presetSubtype="0" fill="hold" nodeType="withEffect">
                                  <p:stCondLst>
                                    <p:cond delay="0"/>
                                  </p:stCondLst>
                                  <p:childTnLst>
                                    <p:animEffect transition="out" filter="fade">
                                      <p:cBhvr>
                                        <p:cTn id="39" dur="500"/>
                                        <p:tgtEl>
                                          <p:spTgt spid="1050"/>
                                        </p:tgtEl>
                                      </p:cBhvr>
                                    </p:animEffect>
                                    <p:set>
                                      <p:cBhvr>
                                        <p:cTn id="40" dur="1" fill="hold">
                                          <p:stCondLst>
                                            <p:cond delay="500"/>
                                          </p:stCondLst>
                                        </p:cTn>
                                        <p:tgtEl>
                                          <p:spTgt spid="1050"/>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070"/>
                                        </p:tgtEl>
                                      </p:cBhvr>
                                    </p:animEffect>
                                    <p:set>
                                      <p:cBhvr>
                                        <p:cTn id="43" dur="1" fill="hold">
                                          <p:stCondLst>
                                            <p:cond delay="500"/>
                                          </p:stCondLst>
                                        </p:cTn>
                                        <p:tgtEl>
                                          <p:spTgt spid="1070"/>
                                        </p:tgtEl>
                                        <p:attrNameLst>
                                          <p:attrName>style.visibility</p:attrName>
                                        </p:attrNameLst>
                                      </p:cBhvr>
                                      <p:to>
                                        <p:strVal val="hidden"/>
                                      </p:to>
                                    </p:se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1066"/>
                                        </p:tgtEl>
                                        <p:attrNameLst>
                                          <p:attrName>style.visibility</p:attrName>
                                        </p:attrNameLst>
                                      </p:cBhvr>
                                      <p:to>
                                        <p:strVal val="visible"/>
                                      </p:to>
                                    </p:set>
                                    <p:animEffect transition="in" filter="fade">
                                      <p:cBhvr>
                                        <p:cTn id="47" dur="500"/>
                                        <p:tgtEl>
                                          <p:spTgt spid="1066"/>
                                        </p:tgtEl>
                                      </p:cBhvr>
                                    </p:animEffect>
                                  </p:childTnLst>
                                </p:cTn>
                              </p:par>
                              <p:par>
                                <p:cTn id="48" presetID="10" presetClass="entr" presetSubtype="0" fill="hold" nodeType="withEffect">
                                  <p:stCondLst>
                                    <p:cond delay="0"/>
                                  </p:stCondLst>
                                  <p:childTnLst>
                                    <p:set>
                                      <p:cBhvr>
                                        <p:cTn id="49" dur="1" fill="hold">
                                          <p:stCondLst>
                                            <p:cond delay="0"/>
                                          </p:stCondLst>
                                        </p:cTn>
                                        <p:tgtEl>
                                          <p:spTgt spid="1046"/>
                                        </p:tgtEl>
                                        <p:attrNameLst>
                                          <p:attrName>style.visibility</p:attrName>
                                        </p:attrNameLst>
                                      </p:cBhvr>
                                      <p:to>
                                        <p:strVal val="visible"/>
                                      </p:to>
                                    </p:set>
                                    <p:animEffect transition="in" filter="fade">
                                      <p:cBhvr>
                                        <p:cTn id="50" dur="500"/>
                                        <p:tgtEl>
                                          <p:spTgt spid="1046"/>
                                        </p:tgtEl>
                                      </p:cBhvr>
                                    </p:animEffect>
                                  </p:childTnLst>
                                </p:cTn>
                              </p:par>
                              <p:par>
                                <p:cTn id="51" presetID="10" presetClass="exit" presetSubtype="0" fill="hold" nodeType="withEffect">
                                  <p:stCondLst>
                                    <p:cond delay="0"/>
                                  </p:stCondLst>
                                  <p:childTnLst>
                                    <p:animEffect transition="out" filter="fade">
                                      <p:cBhvr>
                                        <p:cTn id="52" dur="500"/>
                                        <p:tgtEl>
                                          <p:spTgt spid="1042"/>
                                        </p:tgtEl>
                                      </p:cBhvr>
                                    </p:animEffect>
                                    <p:set>
                                      <p:cBhvr>
                                        <p:cTn id="53" dur="1" fill="hold">
                                          <p:stCondLst>
                                            <p:cond delay="500"/>
                                          </p:stCondLst>
                                        </p:cTn>
                                        <p:tgtEl>
                                          <p:spTgt spid="1042"/>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066"/>
                                        </p:tgtEl>
                                      </p:cBhvr>
                                    </p:animEffect>
                                    <p:set>
                                      <p:cBhvr>
                                        <p:cTn id="56" dur="1" fill="hold">
                                          <p:stCondLst>
                                            <p:cond delay="500"/>
                                          </p:stCondLst>
                                        </p:cTn>
                                        <p:tgtEl>
                                          <p:spTgt spid="106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021">
                                            <p:txEl>
                                              <p:pRg st="0" end="0"/>
                                            </p:txEl>
                                          </p:spTgt>
                                        </p:tgtEl>
                                        <p:attrNameLst>
                                          <p:attrName>style.visibility</p:attrName>
                                        </p:attrNameLst>
                                      </p:cBhvr>
                                      <p:to>
                                        <p:strVal val="visible"/>
                                      </p:to>
                                    </p:set>
                                    <p:animEffect transition="in" filter="fade">
                                      <p:cBhvr>
                                        <p:cTn id="61" dur="500"/>
                                        <p:tgtEl>
                                          <p:spTgt spid="1021">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21">
                                            <p:txEl>
                                              <p:pRg st="1" end="1"/>
                                            </p:txEl>
                                          </p:spTgt>
                                        </p:tgtEl>
                                        <p:attrNameLst>
                                          <p:attrName>style.visibility</p:attrName>
                                        </p:attrNameLst>
                                      </p:cBhvr>
                                      <p:to>
                                        <p:strVal val="visible"/>
                                      </p:to>
                                    </p:set>
                                    <p:animEffect transition="in" filter="fade">
                                      <p:cBhvr>
                                        <p:cTn id="66" dur="500"/>
                                        <p:tgtEl>
                                          <p:spTgt spid="1021">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21">
                                            <p:txEl>
                                              <p:pRg st="2" end="2"/>
                                            </p:txEl>
                                          </p:spTgt>
                                        </p:tgtEl>
                                        <p:attrNameLst>
                                          <p:attrName>style.visibility</p:attrName>
                                        </p:attrNameLst>
                                      </p:cBhvr>
                                      <p:to>
                                        <p:strVal val="visible"/>
                                      </p:to>
                                    </p:set>
                                    <p:animEffect transition="in" filter="fade">
                                      <p:cBhvr>
                                        <p:cTn id="71" dur="500"/>
                                        <p:tgtEl>
                                          <p:spTgt spid="1021">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038"/>
                                        </p:tgtEl>
                                        <p:attrNameLst>
                                          <p:attrName>style.visibility</p:attrName>
                                        </p:attrNameLst>
                                      </p:cBhvr>
                                      <p:to>
                                        <p:strVal val="visible"/>
                                      </p:to>
                                    </p:set>
                                    <p:animEffect transition="in" filter="fade">
                                      <p:cBhvr>
                                        <p:cTn id="76" dur="500"/>
                                        <p:tgtEl>
                                          <p:spTgt spid="1038"/>
                                        </p:tgtEl>
                                      </p:cBhvr>
                                    </p:animEffect>
                                  </p:childTnLst>
                                </p:cTn>
                              </p:par>
                              <p:par>
                                <p:cTn id="77" presetID="10" presetClass="entr" presetSubtype="0" fill="hold" nodeType="withEffect">
                                  <p:stCondLst>
                                    <p:cond delay="0"/>
                                  </p:stCondLst>
                                  <p:childTnLst>
                                    <p:set>
                                      <p:cBhvr>
                                        <p:cTn id="78" dur="1" fill="hold">
                                          <p:stCondLst>
                                            <p:cond delay="0"/>
                                          </p:stCondLst>
                                        </p:cTn>
                                        <p:tgtEl>
                                          <p:spTgt spid="1054"/>
                                        </p:tgtEl>
                                        <p:attrNameLst>
                                          <p:attrName>style.visibility</p:attrName>
                                        </p:attrNameLst>
                                      </p:cBhvr>
                                      <p:to>
                                        <p:strVal val="visible"/>
                                      </p:to>
                                    </p:set>
                                    <p:animEffect transition="in" filter="fade">
                                      <p:cBhvr>
                                        <p:cTn id="79" dur="500"/>
                                        <p:tgtEl>
                                          <p:spTgt spid="105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069"/>
                                        </p:tgtEl>
                                        <p:attrNameLst>
                                          <p:attrName>style.visibility</p:attrName>
                                        </p:attrNameLst>
                                      </p:cBhvr>
                                      <p:to>
                                        <p:strVal val="visible"/>
                                      </p:to>
                                    </p:set>
                                    <p:animEffect transition="in" filter="fade">
                                      <p:cBhvr>
                                        <p:cTn id="84" dur="500"/>
                                        <p:tgtEl>
                                          <p:spTgt spid="1069"/>
                                        </p:tgtEl>
                                      </p:cBhvr>
                                    </p:animEffect>
                                  </p:childTnLst>
                                </p:cTn>
                              </p:par>
                              <p:par>
                                <p:cTn id="85" presetID="10" presetClass="exit" presetSubtype="0" fill="hold" nodeType="withEffect">
                                  <p:stCondLst>
                                    <p:cond delay="0"/>
                                  </p:stCondLst>
                                  <p:childTnLst>
                                    <p:animEffect transition="out" filter="fade">
                                      <p:cBhvr>
                                        <p:cTn id="86" dur="500"/>
                                        <p:tgtEl>
                                          <p:spTgt spid="1054"/>
                                        </p:tgtEl>
                                      </p:cBhvr>
                                    </p:animEffect>
                                    <p:set>
                                      <p:cBhvr>
                                        <p:cTn id="87" dur="1" fill="hold">
                                          <p:stCondLst>
                                            <p:cond delay="500"/>
                                          </p:stCondLst>
                                        </p:cTn>
                                        <p:tgtEl>
                                          <p:spTgt spid="1054"/>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1062"/>
                                        </p:tgtEl>
                                        <p:attrNameLst>
                                          <p:attrName>style.visibility</p:attrName>
                                        </p:attrNameLst>
                                      </p:cBhvr>
                                      <p:to>
                                        <p:strVal val="visible"/>
                                      </p:to>
                                    </p:set>
                                    <p:animEffect transition="in" filter="fade">
                                      <p:cBhvr>
                                        <p:cTn id="90" dur="500"/>
                                        <p:tgtEl>
                                          <p:spTgt spid="1062"/>
                                        </p:tgtEl>
                                      </p:cBhvr>
                                    </p:animEffect>
                                  </p:childTnLst>
                                </p:cTn>
                              </p:par>
                            </p:childTnLst>
                          </p:cTn>
                        </p:par>
                        <p:par>
                          <p:cTn id="91" fill="hold">
                            <p:stCondLst>
                              <p:cond delay="500"/>
                            </p:stCondLst>
                            <p:childTnLst>
                              <p:par>
                                <p:cTn id="92" presetID="10" presetClass="exit" presetSubtype="0" fill="hold" nodeType="afterEffect">
                                  <p:stCondLst>
                                    <p:cond delay="0"/>
                                  </p:stCondLst>
                                  <p:childTnLst>
                                    <p:animEffect transition="out" filter="fade">
                                      <p:cBhvr>
                                        <p:cTn id="93" dur="500"/>
                                        <p:tgtEl>
                                          <p:spTgt spid="1069"/>
                                        </p:tgtEl>
                                      </p:cBhvr>
                                    </p:animEffect>
                                    <p:set>
                                      <p:cBhvr>
                                        <p:cTn id="94" dur="1" fill="hold">
                                          <p:stCondLst>
                                            <p:cond delay="500"/>
                                          </p:stCondLst>
                                        </p:cTn>
                                        <p:tgtEl>
                                          <p:spTgt spid="1069"/>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1015">
                                            <p:txEl>
                                              <p:pRg st="0" end="0"/>
                                            </p:txEl>
                                          </p:spTgt>
                                        </p:tgtEl>
                                        <p:attrNameLst>
                                          <p:attrName>style.visibility</p:attrName>
                                        </p:attrNameLst>
                                      </p:cBhvr>
                                      <p:to>
                                        <p:strVal val="visible"/>
                                      </p:to>
                                    </p:set>
                                    <p:animEffect transition="in" filter="fade">
                                      <p:cBhvr>
                                        <p:cTn id="99" dur="500"/>
                                        <p:tgtEl>
                                          <p:spTgt spid="1015">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1015">
                                            <p:txEl>
                                              <p:pRg st="1" end="1"/>
                                            </p:txEl>
                                          </p:spTgt>
                                        </p:tgtEl>
                                        <p:attrNameLst>
                                          <p:attrName>style.visibility</p:attrName>
                                        </p:attrNameLst>
                                      </p:cBhvr>
                                      <p:to>
                                        <p:strVal val="visible"/>
                                      </p:to>
                                    </p:set>
                                    <p:animEffect transition="in" filter="fade">
                                      <p:cBhvr>
                                        <p:cTn id="104" dur="500"/>
                                        <p:tgtEl>
                                          <p:spTgt spid="1015">
                                            <p:txEl>
                                              <p:pRg st="1" end="1"/>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1022"/>
                                        </p:tgtEl>
                                        <p:attrNameLst>
                                          <p:attrName>style.visibility</p:attrName>
                                        </p:attrNameLst>
                                      </p:cBhvr>
                                      <p:to>
                                        <p:strVal val="visible"/>
                                      </p:to>
                                    </p:set>
                                    <p:animEffect transition="in" filter="fade">
                                      <p:cBhvr>
                                        <p:cTn id="109" dur="500"/>
                                        <p:tgtEl>
                                          <p:spTgt spid="1022"/>
                                        </p:tgtEl>
                                      </p:cBhvr>
                                    </p:animEffect>
                                  </p:childTnLst>
                                </p:cTn>
                              </p:par>
                              <p:par>
                                <p:cTn id="110" presetID="10" presetClass="entr" presetSubtype="0" fill="hold" nodeType="withEffect">
                                  <p:stCondLst>
                                    <p:cond delay="0"/>
                                  </p:stCondLst>
                                  <p:childTnLst>
                                    <p:set>
                                      <p:cBhvr>
                                        <p:cTn id="111" dur="1" fill="hold">
                                          <p:stCondLst>
                                            <p:cond delay="0"/>
                                          </p:stCondLst>
                                        </p:cTn>
                                        <p:tgtEl>
                                          <p:spTgt spid="1034"/>
                                        </p:tgtEl>
                                        <p:attrNameLst>
                                          <p:attrName>style.visibility</p:attrName>
                                        </p:attrNameLst>
                                      </p:cBhvr>
                                      <p:to>
                                        <p:strVal val="visible"/>
                                      </p:to>
                                    </p:set>
                                    <p:animEffect transition="in" filter="fade">
                                      <p:cBhvr>
                                        <p:cTn id="112" dur="500"/>
                                        <p:tgtEl>
                                          <p:spTgt spid="103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067"/>
                                        </p:tgtEl>
                                        <p:attrNameLst>
                                          <p:attrName>style.visibility</p:attrName>
                                        </p:attrNameLst>
                                      </p:cBhvr>
                                      <p:to>
                                        <p:strVal val="visible"/>
                                      </p:to>
                                    </p:set>
                                    <p:animEffect transition="in" filter="fade">
                                      <p:cBhvr>
                                        <p:cTn id="117" dur="500"/>
                                        <p:tgtEl>
                                          <p:spTgt spid="1067"/>
                                        </p:tgtEl>
                                      </p:cBhvr>
                                    </p:animEffect>
                                  </p:childTnLst>
                                </p:cTn>
                              </p:par>
                              <p:par>
                                <p:cTn id="118" presetID="10" presetClass="exit" presetSubtype="0" fill="hold" nodeType="withEffect">
                                  <p:stCondLst>
                                    <p:cond delay="0"/>
                                  </p:stCondLst>
                                  <p:childTnLst>
                                    <p:animEffect transition="out" filter="fade">
                                      <p:cBhvr>
                                        <p:cTn id="119" dur="500"/>
                                        <p:tgtEl>
                                          <p:spTgt spid="1022"/>
                                        </p:tgtEl>
                                      </p:cBhvr>
                                    </p:animEffect>
                                    <p:set>
                                      <p:cBhvr>
                                        <p:cTn id="120" dur="1" fill="hold">
                                          <p:stCondLst>
                                            <p:cond delay="500"/>
                                          </p:stCondLst>
                                        </p:cTn>
                                        <p:tgtEl>
                                          <p:spTgt spid="1022"/>
                                        </p:tgtEl>
                                        <p:attrNameLst>
                                          <p:attrName>style.visibility</p:attrName>
                                        </p:attrNameLst>
                                      </p:cBhvr>
                                      <p:to>
                                        <p:strVal val="hidden"/>
                                      </p:to>
                                    </p:set>
                                  </p:childTnLst>
                                </p:cTn>
                              </p:par>
                            </p:childTnLst>
                          </p:cTn>
                        </p:par>
                        <p:par>
                          <p:cTn id="121" fill="hold">
                            <p:stCondLst>
                              <p:cond delay="500"/>
                            </p:stCondLst>
                            <p:childTnLst>
                              <p:par>
                                <p:cTn id="122" presetID="10" presetClass="entr" presetSubtype="0" fill="hold" nodeType="afterEffect">
                                  <p:stCondLst>
                                    <p:cond delay="0"/>
                                  </p:stCondLst>
                                  <p:childTnLst>
                                    <p:set>
                                      <p:cBhvr>
                                        <p:cTn id="123" dur="1" fill="hold">
                                          <p:stCondLst>
                                            <p:cond delay="0"/>
                                          </p:stCondLst>
                                        </p:cTn>
                                        <p:tgtEl>
                                          <p:spTgt spid="1030"/>
                                        </p:tgtEl>
                                        <p:attrNameLst>
                                          <p:attrName>style.visibility</p:attrName>
                                        </p:attrNameLst>
                                      </p:cBhvr>
                                      <p:to>
                                        <p:strVal val="visible"/>
                                      </p:to>
                                    </p:set>
                                    <p:animEffect transition="in" filter="fade">
                                      <p:cBhvr>
                                        <p:cTn id="124" dur="500"/>
                                        <p:tgtEl>
                                          <p:spTgt spid="1030"/>
                                        </p:tgtEl>
                                      </p:cBhvr>
                                    </p:animEffect>
                                  </p:childTnLst>
                                </p:cTn>
                              </p:par>
                              <p:par>
                                <p:cTn id="125" presetID="10" presetClass="exit" presetSubtype="0" fill="hold" nodeType="withEffect">
                                  <p:stCondLst>
                                    <p:cond delay="0"/>
                                  </p:stCondLst>
                                  <p:childTnLst>
                                    <p:animEffect transition="out" filter="fade">
                                      <p:cBhvr>
                                        <p:cTn id="126" dur="500"/>
                                        <p:tgtEl>
                                          <p:spTgt spid="1067"/>
                                        </p:tgtEl>
                                      </p:cBhvr>
                                    </p:animEffect>
                                    <p:set>
                                      <p:cBhvr>
                                        <p:cTn id="127" dur="1" fill="hold">
                                          <p:stCondLst>
                                            <p:cond delay="500"/>
                                          </p:stCondLst>
                                        </p:cTn>
                                        <p:tgtEl>
                                          <p:spTgt spid="1067"/>
                                        </p:tgtEl>
                                        <p:attrNameLst>
                                          <p:attrName>style.visibility</p:attrName>
                                        </p:attrNameLst>
                                      </p:cBhvr>
                                      <p:to>
                                        <p:strVal val="hidden"/>
                                      </p:to>
                                    </p:set>
                                  </p:childTnLst>
                                </p:cTn>
                              </p:par>
                            </p:childTnLst>
                          </p:cTn>
                        </p:par>
                        <p:par>
                          <p:cTn id="128" fill="hold">
                            <p:stCondLst>
                              <p:cond delay="1000"/>
                            </p:stCondLst>
                            <p:childTnLst>
                              <p:par>
                                <p:cTn id="129" presetID="10" presetClass="entr" presetSubtype="0" fill="hold" nodeType="afterEffect">
                                  <p:stCondLst>
                                    <p:cond delay="0"/>
                                  </p:stCondLst>
                                  <p:childTnLst>
                                    <p:set>
                                      <p:cBhvr>
                                        <p:cTn id="130" dur="1" fill="hold">
                                          <p:stCondLst>
                                            <p:cond delay="0"/>
                                          </p:stCondLst>
                                        </p:cTn>
                                        <p:tgtEl>
                                          <p:spTgt spid="1068"/>
                                        </p:tgtEl>
                                        <p:attrNameLst>
                                          <p:attrName>style.visibility</p:attrName>
                                        </p:attrNameLst>
                                      </p:cBhvr>
                                      <p:to>
                                        <p:strVal val="visible"/>
                                      </p:to>
                                    </p:set>
                                    <p:animEffect transition="in" filter="fade">
                                      <p:cBhvr>
                                        <p:cTn id="131" dur="500"/>
                                        <p:tgtEl>
                                          <p:spTgt spid="1068"/>
                                        </p:tgtEl>
                                      </p:cBhvr>
                                    </p:animEffect>
                                  </p:childTnLst>
                                </p:cTn>
                              </p:par>
                              <p:par>
                                <p:cTn id="132" presetID="10" presetClass="entr" presetSubtype="0" fill="hold" nodeType="withEffect">
                                  <p:stCondLst>
                                    <p:cond delay="0"/>
                                  </p:stCondLst>
                                  <p:childTnLst>
                                    <p:set>
                                      <p:cBhvr>
                                        <p:cTn id="133" dur="1" fill="hold">
                                          <p:stCondLst>
                                            <p:cond delay="0"/>
                                          </p:stCondLst>
                                        </p:cTn>
                                        <p:tgtEl>
                                          <p:spTgt spid="1026"/>
                                        </p:tgtEl>
                                        <p:attrNameLst>
                                          <p:attrName>style.visibility</p:attrName>
                                        </p:attrNameLst>
                                      </p:cBhvr>
                                      <p:to>
                                        <p:strVal val="visible"/>
                                      </p:to>
                                    </p:set>
                                    <p:animEffect transition="in" filter="fade">
                                      <p:cBhvr>
                                        <p:cTn id="134" dur="500"/>
                                        <p:tgtEl>
                                          <p:spTgt spid="1026"/>
                                        </p:tgtEl>
                                      </p:cBhvr>
                                    </p:animEffect>
                                  </p:childTnLst>
                                </p:cTn>
                              </p:par>
                              <p:par>
                                <p:cTn id="135" presetID="10" presetClass="exit" presetSubtype="0" fill="hold" nodeType="withEffect">
                                  <p:stCondLst>
                                    <p:cond delay="0"/>
                                  </p:stCondLst>
                                  <p:childTnLst>
                                    <p:animEffect transition="out" filter="fade">
                                      <p:cBhvr>
                                        <p:cTn id="136" dur="500"/>
                                        <p:tgtEl>
                                          <p:spTgt spid="1030"/>
                                        </p:tgtEl>
                                      </p:cBhvr>
                                    </p:animEffect>
                                    <p:set>
                                      <p:cBhvr>
                                        <p:cTn id="137" dur="1" fill="hold">
                                          <p:stCondLst>
                                            <p:cond delay="500"/>
                                          </p:stCondLst>
                                        </p:cTn>
                                        <p:tgtEl>
                                          <p:spTgt spid="1030"/>
                                        </p:tgtEl>
                                        <p:attrNameLst>
                                          <p:attrName>style.visibility</p:attrName>
                                        </p:attrNameLst>
                                      </p:cBhvr>
                                      <p:to>
                                        <p:strVal val="hidden"/>
                                      </p:to>
                                    </p:set>
                                  </p:childTnLst>
                                </p:cTn>
                              </p:par>
                            </p:childTnLst>
                          </p:cTn>
                        </p:par>
                        <p:par>
                          <p:cTn id="138" fill="hold">
                            <p:stCondLst>
                              <p:cond delay="1500"/>
                            </p:stCondLst>
                            <p:childTnLst>
                              <p:par>
                                <p:cTn id="139" presetID="10" presetClass="exit" presetSubtype="0" fill="hold" nodeType="afterEffect">
                                  <p:stCondLst>
                                    <p:cond delay="0"/>
                                  </p:stCondLst>
                                  <p:childTnLst>
                                    <p:animEffect transition="out" filter="fade">
                                      <p:cBhvr>
                                        <p:cTn id="140" dur="500"/>
                                        <p:tgtEl>
                                          <p:spTgt spid="1068"/>
                                        </p:tgtEl>
                                      </p:cBhvr>
                                    </p:animEffect>
                                    <p:set>
                                      <p:cBhvr>
                                        <p:cTn id="141" dur="1" fill="hold">
                                          <p:stCondLst>
                                            <p:cond delay="500"/>
                                          </p:stCondLst>
                                        </p:cTn>
                                        <p:tgtEl>
                                          <p:spTgt spid="10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98"/>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Code of Conduct </a:t>
            </a:r>
            <a:r>
              <a:rPr lang="en-US" sz="2400" b="1" i="0" u="none" strike="noStrike" cap="none">
                <a:solidFill>
                  <a:srgbClr val="00B0F0"/>
                </a:solidFill>
                <a:latin typeface="Cambria"/>
                <a:ea typeface="Cambria"/>
                <a:cs typeface="Cambria"/>
                <a:sym typeface="Cambria"/>
              </a:rPr>
              <a:t>(cont’d)</a:t>
            </a:r>
            <a:endParaRPr sz="2400" b="0" i="0" u="none" strike="noStrike" cap="none">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Enforce rules in accordance with best practices</a:t>
            </a:r>
            <a:endParaRPr sz="2800" b="0" i="0" u="none" strike="noStrike" cap="none">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Avoid being dictatorial</a:t>
            </a:r>
            <a:endParaRPr sz="2800" b="0" i="0" u="none" strike="noStrike" cap="none">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Devote full attention</a:t>
            </a:r>
            <a:endParaRPr sz="2800" b="0" i="0" u="none" strike="noStrike" cap="none">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Stand and be attentive</a:t>
            </a:r>
            <a:endParaRPr sz="2800" b="0" i="0" u="none" strike="noStrike" cap="none">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Avoid leaning on walls or fences</a:t>
            </a:r>
            <a:endParaRPr sz="2800" b="0" i="0" u="none" strike="noStrike" cap="none">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203"/>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NVZ - More</a:t>
            </a:r>
            <a:r>
              <a:rPr lang="en-US" sz="2800" b="1" i="0" u="none" strike="noStrike" cap="none">
                <a:solidFill>
                  <a:srgbClr val="00B0F0"/>
                </a:solidFill>
                <a:latin typeface="Cambria"/>
                <a:ea typeface="Cambria"/>
                <a:cs typeface="Cambria"/>
                <a:sym typeface="Cambria"/>
              </a:rPr>
              <a:t> (cont’d)</a:t>
            </a:r>
            <a:endParaRPr sz="2800" b="0" i="0" u="none" strike="noStrike" cap="none">
              <a:latin typeface="Arial"/>
              <a:ea typeface="Arial"/>
              <a:cs typeface="Arial"/>
              <a:sym typeface="Arial"/>
            </a:endParaRPr>
          </a:p>
        </p:txBody>
      </p:sp>
      <p:sp>
        <p:nvSpPr>
          <p:cNvPr id="1076" name="Google Shape;1076;p203"/>
          <p:cNvSpPr/>
          <p:nvPr/>
        </p:nvSpPr>
        <p:spPr>
          <a:xfrm rot="-5400000">
            <a:off x="5959440" y="3335040"/>
            <a:ext cx="360" cy="360"/>
          </a:xfrm>
          <a:custGeom>
            <a:avLst/>
            <a:gdLst/>
            <a:ahLst/>
            <a:cxnLst/>
            <a:rect l="l" t="t" r="r" b="b"/>
            <a:pathLst>
              <a:path w="21600" h="21600" extrusionOk="0">
                <a:moveTo>
                  <a:pt x="0" y="0"/>
                </a:moveTo>
                <a:lnTo>
                  <a:pt x="21600" y="21600"/>
                </a:lnTo>
              </a:path>
            </a:pathLst>
          </a:custGeom>
          <a:noFill/>
          <a:ln w="25550" cap="flat" cmpd="sng">
            <a:solidFill>
              <a:schemeClr val="accent1"/>
            </a:solidFill>
            <a:prstDash val="solid"/>
            <a:round/>
            <a:headEnd type="none" w="sm" len="sm"/>
            <a:tailEnd type="none" w="sm" len="sm"/>
          </a:ln>
          <a:effectLst>
            <a:outerShdw blurRad="40000" dist="20160" dir="5400000" rotWithShape="0">
              <a:srgbClr val="000000">
                <a:alpha val="36862"/>
              </a:srgbClr>
            </a:outerShdw>
          </a:effectLst>
        </p:spPr>
        <p:txBody>
          <a:bodyPr/>
          <a:lstStyle/>
          <a:p>
            <a:endParaRPr lang="en-US"/>
          </a:p>
        </p:txBody>
      </p:sp>
      <p:sp>
        <p:nvSpPr>
          <p:cNvPr id="1077" name="Google Shape;1077;p203"/>
          <p:cNvSpPr/>
          <p:nvPr/>
        </p:nvSpPr>
        <p:spPr>
          <a:xfrm>
            <a:off x="4429080" y="2714760"/>
            <a:ext cx="392400" cy="1198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Source Sans Pro"/>
                <a:ea typeface="Source Sans Pro"/>
                <a:cs typeface="Source Sans Pro"/>
                <a:sym typeface="Source Sans Pro"/>
              </a:rPr>
              <a:t>NE</a:t>
            </a:r>
            <a:endParaRPr sz="2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000000"/>
                </a:solidFill>
                <a:latin typeface="Source Sans Pro"/>
                <a:ea typeface="Source Sans Pro"/>
                <a:cs typeface="Source Sans Pro"/>
                <a:sym typeface="Source Sans Pro"/>
              </a:rPr>
              <a:t>T</a:t>
            </a:r>
            <a:endParaRPr sz="2400" b="0" i="0" u="none" strike="noStrike" cap="none">
              <a:latin typeface="Arial"/>
              <a:ea typeface="Arial"/>
              <a:cs typeface="Arial"/>
              <a:sym typeface="Arial"/>
            </a:endParaRPr>
          </a:p>
        </p:txBody>
      </p:sp>
      <p:sp>
        <p:nvSpPr>
          <p:cNvPr id="1078" name="Google Shape;1078;p203"/>
          <p:cNvSpPr/>
          <p:nvPr/>
        </p:nvSpPr>
        <p:spPr>
          <a:xfrm>
            <a:off x="714240" y="1403280"/>
            <a:ext cx="7786800" cy="3861000"/>
          </a:xfrm>
          <a:prstGeom prst="flowChartProcess">
            <a:avLst/>
          </a:prstGeom>
          <a:noFill/>
          <a:ln w="158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03"/>
          <p:cNvSpPr/>
          <p:nvPr/>
        </p:nvSpPr>
        <p:spPr>
          <a:xfrm>
            <a:off x="3279600" y="1413000"/>
            <a:ext cx="360" cy="3861000"/>
          </a:xfrm>
          <a:custGeom>
            <a:avLst/>
            <a:gdLst/>
            <a:ahLst/>
            <a:cxnLst/>
            <a:rect l="l" t="t" r="r" b="b"/>
            <a:pathLst>
              <a:path w="21600" h="21600" extrusionOk="0">
                <a:moveTo>
                  <a:pt x="0" y="0"/>
                </a:moveTo>
                <a:lnTo>
                  <a:pt x="21600" y="21600"/>
                </a:lnTo>
              </a:path>
            </a:pathLst>
          </a:custGeom>
          <a:noFill/>
          <a:ln w="15825" cap="flat" cmpd="sng">
            <a:solidFill>
              <a:schemeClr val="accent1"/>
            </a:solidFill>
            <a:prstDash val="solid"/>
            <a:round/>
            <a:headEnd type="none" w="sm" len="sm"/>
            <a:tailEnd type="none" w="sm" len="sm"/>
          </a:ln>
          <a:effectLst>
            <a:outerShdw blurRad="40000" dist="20160" dir="5400000" rotWithShape="0">
              <a:srgbClr val="000000">
                <a:alpha val="36862"/>
              </a:srgbClr>
            </a:outerShdw>
          </a:effectLst>
        </p:spPr>
        <p:txBody>
          <a:bodyPr/>
          <a:lstStyle/>
          <a:p>
            <a:endParaRPr lang="en-US"/>
          </a:p>
        </p:txBody>
      </p:sp>
      <p:sp>
        <p:nvSpPr>
          <p:cNvPr id="1080" name="Google Shape;1080;p203"/>
          <p:cNvSpPr/>
          <p:nvPr/>
        </p:nvSpPr>
        <p:spPr>
          <a:xfrm>
            <a:off x="5959440" y="1403280"/>
            <a:ext cx="360" cy="3861000"/>
          </a:xfrm>
          <a:custGeom>
            <a:avLst/>
            <a:gdLst/>
            <a:ahLst/>
            <a:cxnLst/>
            <a:rect l="l" t="t" r="r" b="b"/>
            <a:pathLst>
              <a:path w="21600" h="21600" extrusionOk="0">
                <a:moveTo>
                  <a:pt x="0" y="0"/>
                </a:moveTo>
                <a:lnTo>
                  <a:pt x="21600" y="21600"/>
                </a:lnTo>
              </a:path>
            </a:pathLst>
          </a:custGeom>
          <a:noFill/>
          <a:ln w="15825" cap="flat" cmpd="sng">
            <a:solidFill>
              <a:schemeClr val="accent1"/>
            </a:solidFill>
            <a:prstDash val="solid"/>
            <a:round/>
            <a:headEnd type="none" w="sm" len="sm"/>
            <a:tailEnd type="none" w="sm" len="sm"/>
          </a:ln>
          <a:effectLst>
            <a:outerShdw blurRad="40000" dist="20160" dir="5400000" rotWithShape="0">
              <a:srgbClr val="000000">
                <a:alpha val="36862"/>
              </a:srgbClr>
            </a:outerShdw>
          </a:effectLst>
        </p:spPr>
        <p:txBody>
          <a:bodyPr/>
          <a:lstStyle/>
          <a:p>
            <a:endParaRPr lang="en-US"/>
          </a:p>
        </p:txBody>
      </p:sp>
      <p:sp>
        <p:nvSpPr>
          <p:cNvPr id="1081" name="Google Shape;1081;p203"/>
          <p:cNvSpPr/>
          <p:nvPr/>
        </p:nvSpPr>
        <p:spPr>
          <a:xfrm>
            <a:off x="714240" y="3334680"/>
            <a:ext cx="2552760" cy="360"/>
          </a:xfrm>
          <a:custGeom>
            <a:avLst/>
            <a:gdLst/>
            <a:ahLst/>
            <a:cxnLst/>
            <a:rect l="l" t="t" r="r" b="b"/>
            <a:pathLst>
              <a:path w="21600" h="21600" extrusionOk="0">
                <a:moveTo>
                  <a:pt x="0" y="0"/>
                </a:moveTo>
                <a:lnTo>
                  <a:pt x="21600" y="21600"/>
                </a:lnTo>
              </a:path>
            </a:pathLst>
          </a:custGeom>
          <a:noFill/>
          <a:ln w="15825" cap="flat" cmpd="sng">
            <a:solidFill>
              <a:schemeClr val="accent1"/>
            </a:solidFill>
            <a:prstDash val="solid"/>
            <a:round/>
            <a:headEnd type="none" w="sm" len="sm"/>
            <a:tailEnd type="none" w="sm" len="sm"/>
          </a:ln>
          <a:effectLst>
            <a:outerShdw blurRad="40000" dist="20160" dir="5400000" rotWithShape="0">
              <a:srgbClr val="000000">
                <a:alpha val="36862"/>
              </a:srgbClr>
            </a:outerShdw>
          </a:effectLst>
        </p:spPr>
        <p:txBody>
          <a:bodyPr/>
          <a:lstStyle/>
          <a:p>
            <a:endParaRPr lang="en-US"/>
          </a:p>
        </p:txBody>
      </p:sp>
      <p:sp>
        <p:nvSpPr>
          <p:cNvPr id="1082" name="Google Shape;1082;p203"/>
          <p:cNvSpPr/>
          <p:nvPr/>
        </p:nvSpPr>
        <p:spPr>
          <a:xfrm>
            <a:off x="914400" y="3675240"/>
            <a:ext cx="1675080" cy="1198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Jumping across</a:t>
            </a:r>
            <a:endParaRPr sz="24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2400" b="0" i="0" u="none" strike="noStrike" cap="none">
                <a:solidFill>
                  <a:srgbClr val="FF0000"/>
                </a:solidFill>
                <a:latin typeface="Arial"/>
                <a:ea typeface="Arial"/>
                <a:cs typeface="Arial"/>
                <a:sym typeface="Arial"/>
              </a:rPr>
              <a:t>Hit is OK</a:t>
            </a:r>
            <a:endParaRPr sz="2400" b="0" i="0" u="none" strike="noStrike" cap="none">
              <a:latin typeface="Arial"/>
              <a:ea typeface="Arial"/>
              <a:cs typeface="Arial"/>
              <a:sym typeface="Arial"/>
            </a:endParaRPr>
          </a:p>
        </p:txBody>
      </p:sp>
      <p:sp>
        <p:nvSpPr>
          <p:cNvPr id="1083" name="Google Shape;1083;p203"/>
          <p:cNvSpPr/>
          <p:nvPr/>
        </p:nvSpPr>
        <p:spPr>
          <a:xfrm rot="5400000">
            <a:off x="3921480" y="2108880"/>
            <a:ext cx="1370160" cy="360"/>
          </a:xfrm>
          <a:custGeom>
            <a:avLst/>
            <a:gdLst/>
            <a:ahLst/>
            <a:cxnLst/>
            <a:rect l="l" t="t" r="r" b="b"/>
            <a:pathLst>
              <a:path w="21600" h="21600" extrusionOk="0">
                <a:moveTo>
                  <a:pt x="0" y="0"/>
                </a:moveTo>
                <a:lnTo>
                  <a:pt x="21600" y="21600"/>
                </a:lnTo>
              </a:path>
            </a:pathLst>
          </a:custGeom>
          <a:noFill/>
          <a:ln w="31675" cap="flat" cmpd="sng">
            <a:solidFill>
              <a:srgbClr val="4A7DBA"/>
            </a:solidFill>
            <a:prstDash val="solid"/>
            <a:round/>
            <a:headEnd type="none" w="sm" len="sm"/>
            <a:tailEnd type="none" w="sm" len="sm"/>
          </a:ln>
        </p:spPr>
        <p:txBody>
          <a:bodyPr/>
          <a:lstStyle/>
          <a:p>
            <a:endParaRPr lang="en-US"/>
          </a:p>
        </p:txBody>
      </p:sp>
      <p:sp>
        <p:nvSpPr>
          <p:cNvPr id="1084" name="Google Shape;1084;p203"/>
          <p:cNvSpPr/>
          <p:nvPr/>
        </p:nvSpPr>
        <p:spPr>
          <a:xfrm rot="5400000">
            <a:off x="3924720" y="4577400"/>
            <a:ext cx="1370160" cy="360"/>
          </a:xfrm>
          <a:custGeom>
            <a:avLst/>
            <a:gdLst/>
            <a:ahLst/>
            <a:cxnLst/>
            <a:rect l="l" t="t" r="r" b="b"/>
            <a:pathLst>
              <a:path w="21600" h="21600" extrusionOk="0">
                <a:moveTo>
                  <a:pt x="0" y="0"/>
                </a:moveTo>
                <a:lnTo>
                  <a:pt x="21600" y="21600"/>
                </a:lnTo>
              </a:path>
            </a:pathLst>
          </a:custGeom>
          <a:noFill/>
          <a:ln w="31675" cap="flat" cmpd="sng">
            <a:solidFill>
              <a:srgbClr val="4A7DBA"/>
            </a:solidFill>
            <a:prstDash val="solid"/>
            <a:round/>
            <a:headEnd type="none" w="sm" len="sm"/>
            <a:tailEnd type="none" w="sm" len="sm"/>
          </a:ln>
        </p:spPr>
        <p:txBody>
          <a:bodyPr/>
          <a:lstStyle/>
          <a:p>
            <a:endParaRPr lang="en-US"/>
          </a:p>
        </p:txBody>
      </p:sp>
      <p:sp>
        <p:nvSpPr>
          <p:cNvPr id="1085" name="Google Shape;1085;p203"/>
          <p:cNvSpPr/>
          <p:nvPr/>
        </p:nvSpPr>
        <p:spPr>
          <a:xfrm>
            <a:off x="6945480" y="1546200"/>
            <a:ext cx="1462320" cy="15670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Foot in and OUT</a:t>
            </a:r>
            <a:endParaRPr sz="24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2400" b="0" i="0" u="none" strike="noStrike" cap="none">
                <a:solidFill>
                  <a:srgbClr val="FF0000"/>
                </a:solidFill>
                <a:latin typeface="Arial"/>
                <a:ea typeface="Arial"/>
                <a:cs typeface="Arial"/>
                <a:sym typeface="Arial"/>
              </a:rPr>
              <a:t>Hit is now OK</a:t>
            </a:r>
            <a:endParaRPr sz="2400" b="0" i="0" u="none" strike="noStrike" cap="none">
              <a:latin typeface="Arial"/>
              <a:ea typeface="Arial"/>
              <a:cs typeface="Arial"/>
              <a:sym typeface="Arial"/>
            </a:endParaRPr>
          </a:p>
        </p:txBody>
      </p:sp>
      <p:sp>
        <p:nvSpPr>
          <p:cNvPr id="1086" name="Google Shape;1086;p203"/>
          <p:cNvSpPr/>
          <p:nvPr/>
        </p:nvSpPr>
        <p:spPr>
          <a:xfrm>
            <a:off x="5935680" y="3335400"/>
            <a:ext cx="2552760" cy="360"/>
          </a:xfrm>
          <a:custGeom>
            <a:avLst/>
            <a:gdLst/>
            <a:ahLst/>
            <a:cxnLst/>
            <a:rect l="l" t="t" r="r" b="b"/>
            <a:pathLst>
              <a:path w="21600" h="21600" extrusionOk="0">
                <a:moveTo>
                  <a:pt x="0" y="0"/>
                </a:moveTo>
                <a:lnTo>
                  <a:pt x="21600" y="21600"/>
                </a:lnTo>
              </a:path>
            </a:pathLst>
          </a:custGeom>
          <a:noFill/>
          <a:ln w="15825" cap="flat" cmpd="sng">
            <a:solidFill>
              <a:schemeClr val="accent1"/>
            </a:solidFill>
            <a:prstDash val="solid"/>
            <a:round/>
            <a:headEnd type="none" w="sm" len="sm"/>
            <a:tailEnd type="none" w="sm" len="sm"/>
          </a:ln>
          <a:effectLst>
            <a:outerShdw blurRad="40000" dist="20160" dir="5400000" rotWithShape="0">
              <a:srgbClr val="000000">
                <a:alpha val="36862"/>
              </a:srgbClr>
            </a:outerShdw>
          </a:effectLst>
        </p:spPr>
        <p:txBody>
          <a:bodyPr/>
          <a:lstStyle/>
          <a:p>
            <a:endParaRPr lang="en-US"/>
          </a:p>
        </p:txBody>
      </p:sp>
      <p:sp>
        <p:nvSpPr>
          <p:cNvPr id="1087" name="Google Shape;1087;p203"/>
          <p:cNvSpPr/>
          <p:nvPr/>
        </p:nvSpPr>
        <p:spPr>
          <a:xfrm>
            <a:off x="1001880" y="1698480"/>
            <a:ext cx="2089440" cy="1198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Going across or thru the NVZ</a:t>
            </a:r>
            <a:endParaRPr sz="2400" b="0" i="0" u="none" strike="noStrike" cap="none">
              <a:latin typeface="Arial"/>
              <a:ea typeface="Arial"/>
              <a:cs typeface="Arial"/>
              <a:sym typeface="Arial"/>
            </a:endParaRPr>
          </a:p>
        </p:txBody>
      </p:sp>
      <p:sp>
        <p:nvSpPr>
          <p:cNvPr id="1088" name="Google Shape;1088;p203"/>
          <p:cNvSpPr/>
          <p:nvPr/>
        </p:nvSpPr>
        <p:spPr>
          <a:xfrm>
            <a:off x="6765840" y="3578400"/>
            <a:ext cx="1460520" cy="156852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Foot stays in </a:t>
            </a:r>
            <a:endParaRPr sz="24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2400" b="0" i="0" u="none" strike="noStrike" cap="none">
                <a:solidFill>
                  <a:srgbClr val="FF0000"/>
                </a:solidFill>
                <a:latin typeface="Arial"/>
                <a:ea typeface="Arial"/>
                <a:cs typeface="Arial"/>
                <a:sym typeface="Arial"/>
              </a:rPr>
              <a:t>Hit is NOT OK</a:t>
            </a:r>
            <a:endParaRPr sz="2400" b="0" i="0" u="none" strike="noStrike" cap="none">
              <a:latin typeface="Arial"/>
              <a:ea typeface="Arial"/>
              <a:cs typeface="Arial"/>
              <a:sym typeface="Arial"/>
            </a:endParaRPr>
          </a:p>
        </p:txBody>
      </p:sp>
      <p:grpSp>
        <p:nvGrpSpPr>
          <p:cNvPr id="1089" name="Google Shape;1089;p203"/>
          <p:cNvGrpSpPr/>
          <p:nvPr/>
        </p:nvGrpSpPr>
        <p:grpSpPr>
          <a:xfrm>
            <a:off x="5606460" y="785340"/>
            <a:ext cx="483300" cy="300240"/>
            <a:chOff x="5606460" y="785340"/>
            <a:chExt cx="483300" cy="300240"/>
          </a:xfrm>
        </p:grpSpPr>
        <p:sp>
          <p:nvSpPr>
            <p:cNvPr id="1090" name="Google Shape;1090;p203"/>
            <p:cNvSpPr/>
            <p:nvPr/>
          </p:nvSpPr>
          <p:spPr>
            <a:xfrm>
              <a:off x="5935680" y="833400"/>
              <a:ext cx="15408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03"/>
            <p:cNvSpPr/>
            <p:nvPr/>
          </p:nvSpPr>
          <p:spPr>
            <a:xfrm>
              <a:off x="5634000" y="833400"/>
              <a:ext cx="33984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03"/>
            <p:cNvSpPr/>
            <p:nvPr/>
          </p:nvSpPr>
          <p:spPr>
            <a:xfrm rot="-5400000">
              <a:off x="5640480" y="751320"/>
              <a:ext cx="300240" cy="3682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R</a:t>
              </a:r>
              <a:endParaRPr sz="1800" b="0" i="0" u="none" strike="noStrike" cap="none">
                <a:latin typeface="Arial"/>
                <a:ea typeface="Arial"/>
                <a:cs typeface="Arial"/>
                <a:sym typeface="Arial"/>
              </a:endParaRPr>
            </a:p>
          </p:txBody>
        </p:sp>
      </p:grpSp>
      <p:grpSp>
        <p:nvGrpSpPr>
          <p:cNvPr id="1093" name="Google Shape;1093;p203"/>
          <p:cNvGrpSpPr/>
          <p:nvPr/>
        </p:nvGrpSpPr>
        <p:grpSpPr>
          <a:xfrm>
            <a:off x="5257620" y="1058580"/>
            <a:ext cx="481500" cy="300240"/>
            <a:chOff x="5257620" y="1058580"/>
            <a:chExt cx="481500" cy="300240"/>
          </a:xfrm>
        </p:grpSpPr>
        <p:sp>
          <p:nvSpPr>
            <p:cNvPr id="1094" name="Google Shape;1094;p203"/>
            <p:cNvSpPr/>
            <p:nvPr/>
          </p:nvSpPr>
          <p:spPr>
            <a:xfrm>
              <a:off x="5586480" y="1106640"/>
              <a:ext cx="15264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03"/>
            <p:cNvSpPr/>
            <p:nvPr/>
          </p:nvSpPr>
          <p:spPr>
            <a:xfrm>
              <a:off x="5284800" y="1106640"/>
              <a:ext cx="33840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03"/>
            <p:cNvSpPr/>
            <p:nvPr/>
          </p:nvSpPr>
          <p:spPr>
            <a:xfrm rot="-5400000">
              <a:off x="5290920" y="1025280"/>
              <a:ext cx="300240" cy="3668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L</a:t>
              </a:r>
              <a:endParaRPr sz="1800" b="0" i="0" u="none" strike="noStrike" cap="none">
                <a:latin typeface="Arial"/>
                <a:ea typeface="Arial"/>
                <a:cs typeface="Arial"/>
                <a:sym typeface="Arial"/>
              </a:endParaRPr>
            </a:p>
          </p:txBody>
        </p:sp>
      </p:grpSp>
      <p:grpSp>
        <p:nvGrpSpPr>
          <p:cNvPr id="1097" name="Google Shape;1097;p203"/>
          <p:cNvGrpSpPr/>
          <p:nvPr/>
        </p:nvGrpSpPr>
        <p:grpSpPr>
          <a:xfrm>
            <a:off x="6235380" y="1574460"/>
            <a:ext cx="482940" cy="300240"/>
            <a:chOff x="6235380" y="1574460"/>
            <a:chExt cx="482940" cy="300240"/>
          </a:xfrm>
        </p:grpSpPr>
        <p:sp>
          <p:nvSpPr>
            <p:cNvPr id="1098" name="Google Shape;1098;p203"/>
            <p:cNvSpPr/>
            <p:nvPr/>
          </p:nvSpPr>
          <p:spPr>
            <a:xfrm>
              <a:off x="6564240" y="1622520"/>
              <a:ext cx="15408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03"/>
            <p:cNvSpPr/>
            <p:nvPr/>
          </p:nvSpPr>
          <p:spPr>
            <a:xfrm>
              <a:off x="6262560" y="1622520"/>
              <a:ext cx="33984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03"/>
            <p:cNvSpPr/>
            <p:nvPr/>
          </p:nvSpPr>
          <p:spPr>
            <a:xfrm rot="-5400000">
              <a:off x="6269400" y="1540440"/>
              <a:ext cx="300240" cy="3682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R</a:t>
              </a:r>
              <a:endParaRPr sz="1800" b="0" i="0" u="none" strike="noStrike" cap="none">
                <a:latin typeface="Arial"/>
                <a:ea typeface="Arial"/>
                <a:cs typeface="Arial"/>
                <a:sym typeface="Arial"/>
              </a:endParaRPr>
            </a:p>
          </p:txBody>
        </p:sp>
      </p:grpSp>
      <p:grpSp>
        <p:nvGrpSpPr>
          <p:cNvPr id="1101" name="Google Shape;1101;p203"/>
          <p:cNvGrpSpPr/>
          <p:nvPr/>
        </p:nvGrpSpPr>
        <p:grpSpPr>
          <a:xfrm>
            <a:off x="6148260" y="4252500"/>
            <a:ext cx="482940" cy="300240"/>
            <a:chOff x="6148260" y="4252500"/>
            <a:chExt cx="482940" cy="300240"/>
          </a:xfrm>
        </p:grpSpPr>
        <p:sp>
          <p:nvSpPr>
            <p:cNvPr id="1102" name="Google Shape;1102;p203"/>
            <p:cNvSpPr/>
            <p:nvPr/>
          </p:nvSpPr>
          <p:spPr>
            <a:xfrm>
              <a:off x="6477120" y="4300560"/>
              <a:ext cx="15408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03"/>
            <p:cNvSpPr/>
            <p:nvPr/>
          </p:nvSpPr>
          <p:spPr>
            <a:xfrm>
              <a:off x="6175440" y="4300560"/>
              <a:ext cx="33984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03"/>
            <p:cNvSpPr/>
            <p:nvPr/>
          </p:nvSpPr>
          <p:spPr>
            <a:xfrm rot="-5400000">
              <a:off x="6182280" y="4218480"/>
              <a:ext cx="300240" cy="3682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R</a:t>
              </a:r>
              <a:endParaRPr sz="1800" b="0" i="0" u="none" strike="noStrike" cap="none">
                <a:latin typeface="Arial"/>
                <a:ea typeface="Arial"/>
                <a:cs typeface="Arial"/>
                <a:sym typeface="Arial"/>
              </a:endParaRPr>
            </a:p>
          </p:txBody>
        </p:sp>
      </p:grpSp>
      <p:grpSp>
        <p:nvGrpSpPr>
          <p:cNvPr id="1105" name="Google Shape;1105;p203"/>
          <p:cNvGrpSpPr/>
          <p:nvPr/>
        </p:nvGrpSpPr>
        <p:grpSpPr>
          <a:xfrm>
            <a:off x="5324220" y="4714380"/>
            <a:ext cx="481500" cy="300240"/>
            <a:chOff x="5324220" y="4714380"/>
            <a:chExt cx="481500" cy="300240"/>
          </a:xfrm>
        </p:grpSpPr>
        <p:sp>
          <p:nvSpPr>
            <p:cNvPr id="1106" name="Google Shape;1106;p203"/>
            <p:cNvSpPr/>
            <p:nvPr/>
          </p:nvSpPr>
          <p:spPr>
            <a:xfrm>
              <a:off x="5653080" y="4762440"/>
              <a:ext cx="15264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03"/>
            <p:cNvSpPr/>
            <p:nvPr/>
          </p:nvSpPr>
          <p:spPr>
            <a:xfrm>
              <a:off x="5351400" y="4762440"/>
              <a:ext cx="33840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03"/>
            <p:cNvSpPr/>
            <p:nvPr/>
          </p:nvSpPr>
          <p:spPr>
            <a:xfrm rot="-5400000">
              <a:off x="5357520" y="4681080"/>
              <a:ext cx="300240" cy="3668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R</a:t>
              </a:r>
              <a:endParaRPr sz="1800" b="0" i="0" u="none" strike="noStrike" cap="none">
                <a:latin typeface="Arial"/>
                <a:ea typeface="Arial"/>
                <a:cs typeface="Arial"/>
                <a:sym typeface="Arial"/>
              </a:endParaRPr>
            </a:p>
          </p:txBody>
        </p:sp>
      </p:grpSp>
      <p:grpSp>
        <p:nvGrpSpPr>
          <p:cNvPr id="1109" name="Google Shape;1109;p203"/>
          <p:cNvGrpSpPr/>
          <p:nvPr/>
        </p:nvGrpSpPr>
        <p:grpSpPr>
          <a:xfrm>
            <a:off x="2735280" y="4676580"/>
            <a:ext cx="473940" cy="300240"/>
            <a:chOff x="2735280" y="4676580"/>
            <a:chExt cx="473940" cy="300240"/>
          </a:xfrm>
        </p:grpSpPr>
        <p:sp>
          <p:nvSpPr>
            <p:cNvPr id="1110" name="Google Shape;1110;p203"/>
            <p:cNvSpPr/>
            <p:nvPr/>
          </p:nvSpPr>
          <p:spPr>
            <a:xfrm rot="10800000">
              <a:off x="2735280" y="4736880"/>
              <a:ext cx="15408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03"/>
            <p:cNvSpPr/>
            <p:nvPr/>
          </p:nvSpPr>
          <p:spPr>
            <a:xfrm rot="10800000">
              <a:off x="2842920" y="4736880"/>
              <a:ext cx="33984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03"/>
            <p:cNvSpPr/>
            <p:nvPr/>
          </p:nvSpPr>
          <p:spPr>
            <a:xfrm rot="5400000">
              <a:off x="2874960" y="4642560"/>
              <a:ext cx="300240" cy="3682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R</a:t>
              </a:r>
              <a:endParaRPr sz="1800" b="0" i="0" u="none" strike="noStrike" cap="none">
                <a:latin typeface="Arial"/>
                <a:ea typeface="Arial"/>
                <a:cs typeface="Arial"/>
                <a:sym typeface="Arial"/>
              </a:endParaRPr>
            </a:p>
          </p:txBody>
        </p:sp>
      </p:grpSp>
      <p:grpSp>
        <p:nvGrpSpPr>
          <p:cNvPr id="1113" name="Google Shape;1113;p203"/>
          <p:cNvGrpSpPr/>
          <p:nvPr/>
        </p:nvGrpSpPr>
        <p:grpSpPr>
          <a:xfrm>
            <a:off x="5449860" y="1628460"/>
            <a:ext cx="481140" cy="300240"/>
            <a:chOff x="5449860" y="1628460"/>
            <a:chExt cx="481140" cy="300240"/>
          </a:xfrm>
        </p:grpSpPr>
        <p:sp>
          <p:nvSpPr>
            <p:cNvPr id="1114" name="Google Shape;1114;p203"/>
            <p:cNvSpPr/>
            <p:nvPr/>
          </p:nvSpPr>
          <p:spPr>
            <a:xfrm>
              <a:off x="5778360" y="1676520"/>
              <a:ext cx="15264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03"/>
            <p:cNvSpPr/>
            <p:nvPr/>
          </p:nvSpPr>
          <p:spPr>
            <a:xfrm>
              <a:off x="5477040" y="1676520"/>
              <a:ext cx="33840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03"/>
            <p:cNvSpPr/>
            <p:nvPr/>
          </p:nvSpPr>
          <p:spPr>
            <a:xfrm rot="-5400000">
              <a:off x="5483160" y="1595160"/>
              <a:ext cx="300240" cy="3668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L</a:t>
              </a:r>
              <a:endParaRPr sz="1800" b="0" i="0" u="none" strike="noStrike" cap="none">
                <a:latin typeface="Arial"/>
                <a:ea typeface="Arial"/>
                <a:cs typeface="Arial"/>
                <a:sym typeface="Arial"/>
              </a:endParaRPr>
            </a:p>
          </p:txBody>
        </p:sp>
      </p:grpSp>
      <p:grpSp>
        <p:nvGrpSpPr>
          <p:cNvPr id="1117" name="Google Shape;1117;p203"/>
          <p:cNvGrpSpPr/>
          <p:nvPr/>
        </p:nvGrpSpPr>
        <p:grpSpPr>
          <a:xfrm>
            <a:off x="6143220" y="4781340"/>
            <a:ext cx="482940" cy="300240"/>
            <a:chOff x="6143220" y="4781340"/>
            <a:chExt cx="482940" cy="300240"/>
          </a:xfrm>
        </p:grpSpPr>
        <p:sp>
          <p:nvSpPr>
            <p:cNvPr id="1118" name="Google Shape;1118;p203"/>
            <p:cNvSpPr/>
            <p:nvPr/>
          </p:nvSpPr>
          <p:spPr>
            <a:xfrm>
              <a:off x="6472080" y="4829040"/>
              <a:ext cx="15408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03"/>
            <p:cNvSpPr/>
            <p:nvPr/>
          </p:nvSpPr>
          <p:spPr>
            <a:xfrm>
              <a:off x="6170760" y="4829040"/>
              <a:ext cx="33984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03"/>
            <p:cNvSpPr/>
            <p:nvPr/>
          </p:nvSpPr>
          <p:spPr>
            <a:xfrm rot="-5400000">
              <a:off x="6177240" y="4747320"/>
              <a:ext cx="300240" cy="3682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L</a:t>
              </a:r>
              <a:endParaRPr sz="1800" b="0" i="0" u="none" strike="noStrike" cap="none">
                <a:latin typeface="Arial"/>
                <a:ea typeface="Arial"/>
                <a:cs typeface="Arial"/>
                <a:sym typeface="Arial"/>
              </a:endParaRPr>
            </a:p>
          </p:txBody>
        </p:sp>
      </p:grpSp>
      <p:grpSp>
        <p:nvGrpSpPr>
          <p:cNvPr id="1121" name="Google Shape;1121;p203"/>
          <p:cNvGrpSpPr/>
          <p:nvPr/>
        </p:nvGrpSpPr>
        <p:grpSpPr>
          <a:xfrm>
            <a:off x="6174900" y="2082420"/>
            <a:ext cx="481860" cy="300240"/>
            <a:chOff x="6174900" y="2082420"/>
            <a:chExt cx="481860" cy="300240"/>
          </a:xfrm>
        </p:grpSpPr>
        <p:sp>
          <p:nvSpPr>
            <p:cNvPr id="1122" name="Google Shape;1122;p203"/>
            <p:cNvSpPr/>
            <p:nvPr/>
          </p:nvSpPr>
          <p:spPr>
            <a:xfrm>
              <a:off x="6504120" y="2130480"/>
              <a:ext cx="15264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03"/>
            <p:cNvSpPr/>
            <p:nvPr/>
          </p:nvSpPr>
          <p:spPr>
            <a:xfrm>
              <a:off x="6202440" y="2130480"/>
              <a:ext cx="33840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03"/>
            <p:cNvSpPr/>
            <p:nvPr/>
          </p:nvSpPr>
          <p:spPr>
            <a:xfrm rot="-5400000">
              <a:off x="6208200" y="2049120"/>
              <a:ext cx="300240" cy="3668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L</a:t>
              </a:r>
              <a:endParaRPr sz="1800" b="0" i="0" u="none" strike="noStrike" cap="none">
                <a:latin typeface="Arial"/>
                <a:ea typeface="Arial"/>
                <a:cs typeface="Arial"/>
                <a:sym typeface="Arial"/>
              </a:endParaRPr>
            </a:p>
          </p:txBody>
        </p:sp>
      </p:grpSp>
      <p:grpSp>
        <p:nvGrpSpPr>
          <p:cNvPr id="1125" name="Google Shape;1125;p203"/>
          <p:cNvGrpSpPr/>
          <p:nvPr/>
        </p:nvGrpSpPr>
        <p:grpSpPr>
          <a:xfrm>
            <a:off x="5412780" y="5340060"/>
            <a:ext cx="483300" cy="300240"/>
            <a:chOff x="5412780" y="5340060"/>
            <a:chExt cx="483300" cy="300240"/>
          </a:xfrm>
        </p:grpSpPr>
        <p:sp>
          <p:nvSpPr>
            <p:cNvPr id="1126" name="Google Shape;1126;p203"/>
            <p:cNvSpPr/>
            <p:nvPr/>
          </p:nvSpPr>
          <p:spPr>
            <a:xfrm>
              <a:off x="5742000" y="5388120"/>
              <a:ext cx="15408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03"/>
            <p:cNvSpPr/>
            <p:nvPr/>
          </p:nvSpPr>
          <p:spPr>
            <a:xfrm>
              <a:off x="5440320" y="5388120"/>
              <a:ext cx="33984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03"/>
            <p:cNvSpPr/>
            <p:nvPr/>
          </p:nvSpPr>
          <p:spPr>
            <a:xfrm rot="-5400000">
              <a:off x="5446800" y="5306040"/>
              <a:ext cx="300240" cy="3682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L</a:t>
              </a:r>
              <a:endParaRPr sz="1800" b="0" i="0" u="none" strike="noStrike" cap="none">
                <a:latin typeface="Arial"/>
                <a:ea typeface="Arial"/>
                <a:cs typeface="Arial"/>
                <a:sym typeface="Arial"/>
              </a:endParaRPr>
            </a:p>
          </p:txBody>
        </p:sp>
      </p:grpSp>
      <p:grpSp>
        <p:nvGrpSpPr>
          <p:cNvPr id="1129" name="Google Shape;1129;p203"/>
          <p:cNvGrpSpPr/>
          <p:nvPr/>
        </p:nvGrpSpPr>
        <p:grpSpPr>
          <a:xfrm>
            <a:off x="3684600" y="5252940"/>
            <a:ext cx="474300" cy="300240"/>
            <a:chOff x="3684600" y="5252940"/>
            <a:chExt cx="474300" cy="300240"/>
          </a:xfrm>
        </p:grpSpPr>
        <p:sp>
          <p:nvSpPr>
            <p:cNvPr id="1130" name="Google Shape;1130;p203"/>
            <p:cNvSpPr/>
            <p:nvPr/>
          </p:nvSpPr>
          <p:spPr>
            <a:xfrm rot="10800000">
              <a:off x="3684600" y="5313240"/>
              <a:ext cx="15408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03"/>
            <p:cNvSpPr/>
            <p:nvPr/>
          </p:nvSpPr>
          <p:spPr>
            <a:xfrm rot="10800000">
              <a:off x="3792600" y="5313240"/>
              <a:ext cx="33984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03"/>
            <p:cNvSpPr/>
            <p:nvPr/>
          </p:nvSpPr>
          <p:spPr>
            <a:xfrm rot="5400000">
              <a:off x="3824640" y="5218920"/>
              <a:ext cx="300240" cy="3682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L</a:t>
              </a:r>
              <a:endParaRPr sz="1800" b="0" i="0" u="none" strike="noStrike" cap="none">
                <a:latin typeface="Arial"/>
                <a:ea typeface="Arial"/>
                <a:cs typeface="Arial"/>
                <a:sym typeface="Arial"/>
              </a:endParaRPr>
            </a:p>
          </p:txBody>
        </p:sp>
      </p:grpSp>
      <p:grpSp>
        <p:nvGrpSpPr>
          <p:cNvPr id="1133" name="Google Shape;1133;p203"/>
          <p:cNvGrpSpPr/>
          <p:nvPr/>
        </p:nvGrpSpPr>
        <p:grpSpPr>
          <a:xfrm>
            <a:off x="3325680" y="5471820"/>
            <a:ext cx="474660" cy="300240"/>
            <a:chOff x="3325680" y="5471820"/>
            <a:chExt cx="474660" cy="300240"/>
          </a:xfrm>
        </p:grpSpPr>
        <p:sp>
          <p:nvSpPr>
            <p:cNvPr id="1134" name="Google Shape;1134;p203"/>
            <p:cNvSpPr/>
            <p:nvPr/>
          </p:nvSpPr>
          <p:spPr>
            <a:xfrm rot="10800000">
              <a:off x="3325680" y="5532120"/>
              <a:ext cx="15408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03"/>
            <p:cNvSpPr/>
            <p:nvPr/>
          </p:nvSpPr>
          <p:spPr>
            <a:xfrm rot="10800000">
              <a:off x="3433680" y="5532120"/>
              <a:ext cx="33984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03"/>
            <p:cNvSpPr/>
            <p:nvPr/>
          </p:nvSpPr>
          <p:spPr>
            <a:xfrm rot="5400000">
              <a:off x="3466080" y="5437800"/>
              <a:ext cx="300240" cy="3682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R</a:t>
              </a:r>
              <a:endParaRPr sz="1800" b="0" i="0" u="none" strike="noStrike" cap="none">
                <a:latin typeface="Arial"/>
                <a:ea typeface="Arial"/>
                <a:cs typeface="Arial"/>
                <a:sym typeface="Arial"/>
              </a:endParaRPr>
            </a:p>
          </p:txBody>
        </p:sp>
      </p:grpSp>
      <p:grpSp>
        <p:nvGrpSpPr>
          <p:cNvPr id="1137" name="Google Shape;1137;p203"/>
          <p:cNvGrpSpPr/>
          <p:nvPr/>
        </p:nvGrpSpPr>
        <p:grpSpPr>
          <a:xfrm>
            <a:off x="2600280" y="4041540"/>
            <a:ext cx="474660" cy="300240"/>
            <a:chOff x="2600280" y="4041540"/>
            <a:chExt cx="474660" cy="300240"/>
          </a:xfrm>
        </p:grpSpPr>
        <p:sp>
          <p:nvSpPr>
            <p:cNvPr id="1138" name="Google Shape;1138;p203"/>
            <p:cNvSpPr/>
            <p:nvPr/>
          </p:nvSpPr>
          <p:spPr>
            <a:xfrm rot="10800000">
              <a:off x="2600280" y="4101840"/>
              <a:ext cx="154080" cy="184320"/>
            </a:xfrm>
            <a:prstGeom prst="flowChartDelay">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03"/>
            <p:cNvSpPr/>
            <p:nvPr/>
          </p:nvSpPr>
          <p:spPr>
            <a:xfrm rot="10800000">
              <a:off x="2708280" y="4101840"/>
              <a:ext cx="339840" cy="184320"/>
            </a:xfrm>
            <a:prstGeom prst="ellipse">
              <a:avLst/>
            </a:prstGeom>
            <a:solidFill>
              <a:schemeClr val="accent1"/>
            </a:solidFill>
            <a:ln w="952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03"/>
            <p:cNvSpPr/>
            <p:nvPr/>
          </p:nvSpPr>
          <p:spPr>
            <a:xfrm rot="5400000">
              <a:off x="2740680" y="4007520"/>
              <a:ext cx="300240" cy="3682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Source Sans Pro"/>
                  <a:ea typeface="Source Sans Pro"/>
                  <a:cs typeface="Source Sans Pro"/>
                  <a:sym typeface="Source Sans Pro"/>
                </a:rPr>
                <a:t>L</a:t>
              </a:r>
              <a:endParaRPr sz="1800" b="0" i="0" u="none" strike="noStrike" cap="none">
                <a:latin typeface="Arial"/>
                <a:ea typeface="Arial"/>
                <a:cs typeface="Arial"/>
                <a:sym typeface="Arial"/>
              </a:endParaRPr>
            </a:p>
          </p:txBody>
        </p:sp>
      </p:grpSp>
      <p:sp>
        <p:nvSpPr>
          <p:cNvPr id="1141" name="Google Shape;1141;p203"/>
          <p:cNvSpPr/>
          <p:nvPr/>
        </p:nvSpPr>
        <p:spPr>
          <a:xfrm rot="1680000">
            <a:off x="5805000" y="1954800"/>
            <a:ext cx="455760" cy="181080"/>
          </a:xfrm>
          <a:prstGeom prst="lef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03"/>
          <p:cNvSpPr/>
          <p:nvPr/>
        </p:nvSpPr>
        <p:spPr>
          <a:xfrm rot="2880000">
            <a:off x="5941440" y="1241280"/>
            <a:ext cx="455760" cy="181080"/>
          </a:xfrm>
          <a:prstGeom prst="lef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03"/>
          <p:cNvSpPr/>
          <p:nvPr/>
        </p:nvSpPr>
        <p:spPr>
          <a:xfrm rot="4500000">
            <a:off x="5395680" y="1398240"/>
            <a:ext cx="363600" cy="181080"/>
          </a:xfrm>
          <a:prstGeom prst="lef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03"/>
          <p:cNvSpPr/>
          <p:nvPr/>
        </p:nvSpPr>
        <p:spPr>
          <a:xfrm rot="-7800000">
            <a:off x="3078360" y="5149080"/>
            <a:ext cx="455760" cy="182880"/>
          </a:xfrm>
          <a:prstGeom prst="lef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03"/>
          <p:cNvSpPr/>
          <p:nvPr/>
        </p:nvSpPr>
        <p:spPr>
          <a:xfrm rot="-2400000">
            <a:off x="5758200" y="4541760"/>
            <a:ext cx="455760" cy="181080"/>
          </a:xfrm>
          <a:prstGeom prst="lef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03"/>
          <p:cNvSpPr/>
          <p:nvPr/>
        </p:nvSpPr>
        <p:spPr>
          <a:xfrm rot="-2400000">
            <a:off x="5796360" y="5132160"/>
            <a:ext cx="455760" cy="181080"/>
          </a:xfrm>
          <a:prstGeom prst="lef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03"/>
          <p:cNvSpPr/>
          <p:nvPr/>
        </p:nvSpPr>
        <p:spPr>
          <a:xfrm rot="-7800000">
            <a:off x="2988360" y="4671000"/>
            <a:ext cx="912960" cy="181080"/>
          </a:xfrm>
          <a:prstGeom prst="lef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5">
                                            <p:txEl>
                                              <p:pRg st="0" end="0"/>
                                            </p:txEl>
                                          </p:spTgt>
                                        </p:tgtEl>
                                        <p:attrNameLst>
                                          <p:attrName>style.visibility</p:attrName>
                                        </p:attrNameLst>
                                      </p:cBhvr>
                                      <p:to>
                                        <p:strVal val="visible"/>
                                      </p:to>
                                    </p:set>
                                    <p:animEffect transition="in" filter="fade">
                                      <p:cBhvr>
                                        <p:cTn id="7" dur="500"/>
                                        <p:tgtEl>
                                          <p:spTgt spid="10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5">
                                            <p:txEl>
                                              <p:pRg st="1" end="1"/>
                                            </p:txEl>
                                          </p:spTgt>
                                        </p:tgtEl>
                                        <p:attrNameLst>
                                          <p:attrName>style.visibility</p:attrName>
                                        </p:attrNameLst>
                                      </p:cBhvr>
                                      <p:to>
                                        <p:strVal val="visible"/>
                                      </p:to>
                                    </p:set>
                                    <p:animEffect transition="in" filter="fade">
                                      <p:cBhvr>
                                        <p:cTn id="12" dur="500"/>
                                        <p:tgtEl>
                                          <p:spTgt spid="10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1"/>
                                        </p:tgtEl>
                                        <p:attrNameLst>
                                          <p:attrName>style.visibility</p:attrName>
                                        </p:attrNameLst>
                                      </p:cBhvr>
                                      <p:to>
                                        <p:strVal val="visible"/>
                                      </p:to>
                                    </p:set>
                                    <p:animEffect transition="in" filter="fade">
                                      <p:cBhvr>
                                        <p:cTn id="17" dur="500"/>
                                        <p:tgtEl>
                                          <p:spTgt spid="1121"/>
                                        </p:tgtEl>
                                      </p:cBhvr>
                                    </p:animEffect>
                                  </p:childTnLst>
                                </p:cTn>
                              </p:par>
                              <p:par>
                                <p:cTn id="18" presetID="10" presetClass="entr" presetSubtype="0" fill="hold" nodeType="withEffect">
                                  <p:stCondLst>
                                    <p:cond delay="0"/>
                                  </p:stCondLst>
                                  <p:childTnLst>
                                    <p:set>
                                      <p:cBhvr>
                                        <p:cTn id="19" dur="1" fill="hold">
                                          <p:stCondLst>
                                            <p:cond delay="0"/>
                                          </p:stCondLst>
                                        </p:cTn>
                                        <p:tgtEl>
                                          <p:spTgt spid="1097"/>
                                        </p:tgtEl>
                                        <p:attrNameLst>
                                          <p:attrName>style.visibility</p:attrName>
                                        </p:attrNameLst>
                                      </p:cBhvr>
                                      <p:to>
                                        <p:strVal val="visible"/>
                                      </p:to>
                                    </p:set>
                                    <p:animEffect transition="in" filter="fade">
                                      <p:cBhvr>
                                        <p:cTn id="20" dur="500"/>
                                        <p:tgtEl>
                                          <p:spTgt spid="109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41"/>
                                        </p:tgtEl>
                                        <p:attrNameLst>
                                          <p:attrName>style.visibility</p:attrName>
                                        </p:attrNameLst>
                                      </p:cBhvr>
                                      <p:to>
                                        <p:strVal val="visible"/>
                                      </p:to>
                                    </p:set>
                                    <p:animEffect transition="in" filter="fade">
                                      <p:cBhvr>
                                        <p:cTn id="25" dur="500"/>
                                        <p:tgtEl>
                                          <p:spTgt spid="1141"/>
                                        </p:tgtEl>
                                      </p:cBhvr>
                                    </p:animEffect>
                                  </p:childTnLst>
                                </p:cTn>
                              </p:par>
                              <p:par>
                                <p:cTn id="26" presetID="10" presetClass="entr" presetSubtype="0" fill="hold" nodeType="withEffect">
                                  <p:stCondLst>
                                    <p:cond delay="0"/>
                                  </p:stCondLst>
                                  <p:childTnLst>
                                    <p:set>
                                      <p:cBhvr>
                                        <p:cTn id="27" dur="1" fill="hold">
                                          <p:stCondLst>
                                            <p:cond delay="0"/>
                                          </p:stCondLst>
                                        </p:cTn>
                                        <p:tgtEl>
                                          <p:spTgt spid="1113"/>
                                        </p:tgtEl>
                                        <p:attrNameLst>
                                          <p:attrName>style.visibility</p:attrName>
                                        </p:attrNameLst>
                                      </p:cBhvr>
                                      <p:to>
                                        <p:strVal val="visible"/>
                                      </p:to>
                                    </p:set>
                                    <p:animEffect transition="in" filter="fade">
                                      <p:cBhvr>
                                        <p:cTn id="28" dur="500"/>
                                        <p:tgtEl>
                                          <p:spTgt spid="1113"/>
                                        </p:tgtEl>
                                      </p:cBhvr>
                                    </p:animEffect>
                                  </p:childTnLst>
                                </p:cTn>
                              </p:par>
                            </p:childTnLst>
                          </p:cTn>
                        </p:par>
                        <p:par>
                          <p:cTn id="29" fill="hold">
                            <p:stCondLst>
                              <p:cond delay="500"/>
                            </p:stCondLst>
                            <p:childTnLst>
                              <p:par>
                                <p:cTn id="30" presetID="10" presetClass="exit" presetSubtype="0" fill="hold" nodeType="afterEffect">
                                  <p:stCondLst>
                                    <p:cond delay="0"/>
                                  </p:stCondLst>
                                  <p:childTnLst>
                                    <p:animEffect transition="out" filter="fade">
                                      <p:cBhvr>
                                        <p:cTn id="31" dur="500"/>
                                        <p:tgtEl>
                                          <p:spTgt spid="1141"/>
                                        </p:tgtEl>
                                      </p:cBhvr>
                                    </p:animEffect>
                                    <p:set>
                                      <p:cBhvr>
                                        <p:cTn id="32" dur="1" fill="hold">
                                          <p:stCondLst>
                                            <p:cond delay="500"/>
                                          </p:stCondLst>
                                        </p:cTn>
                                        <p:tgtEl>
                                          <p:spTgt spid="1141"/>
                                        </p:tgtEl>
                                        <p:attrNameLst>
                                          <p:attrName>style.visibility</p:attrName>
                                        </p:attrNameLst>
                                      </p:cBhvr>
                                      <p:to>
                                        <p:strVal val="hidden"/>
                                      </p:to>
                                    </p:set>
                                  </p:childTnLst>
                                </p:cTn>
                              </p:par>
                            </p:childTnLst>
                          </p:cTn>
                        </p:par>
                        <p:par>
                          <p:cTn id="33" fill="hold">
                            <p:stCondLst>
                              <p:cond delay="1000"/>
                            </p:stCondLst>
                            <p:childTnLst>
                              <p:par>
                                <p:cTn id="34" presetID="10" presetClass="exit" presetSubtype="0" fill="hold" nodeType="afterEffect">
                                  <p:stCondLst>
                                    <p:cond delay="0"/>
                                  </p:stCondLst>
                                  <p:childTnLst>
                                    <p:animEffect transition="out" filter="fade">
                                      <p:cBhvr>
                                        <p:cTn id="35" dur="500"/>
                                        <p:tgtEl>
                                          <p:spTgt spid="1141"/>
                                        </p:tgtEl>
                                      </p:cBhvr>
                                    </p:animEffect>
                                    <p:set>
                                      <p:cBhvr>
                                        <p:cTn id="36" dur="1" fill="hold">
                                          <p:stCondLst>
                                            <p:cond delay="500"/>
                                          </p:stCondLst>
                                        </p:cTn>
                                        <p:tgtEl>
                                          <p:spTgt spid="1141"/>
                                        </p:tgtEl>
                                        <p:attrNameLst>
                                          <p:attrName>style.visibility</p:attrName>
                                        </p:attrNameLst>
                                      </p:cBhvr>
                                      <p:to>
                                        <p:strVal val="hidden"/>
                                      </p:to>
                                    </p:se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1142"/>
                                        </p:tgtEl>
                                        <p:attrNameLst>
                                          <p:attrName>style.visibility</p:attrName>
                                        </p:attrNameLst>
                                      </p:cBhvr>
                                      <p:to>
                                        <p:strVal val="visible"/>
                                      </p:to>
                                    </p:set>
                                    <p:animEffect transition="in" filter="fade">
                                      <p:cBhvr>
                                        <p:cTn id="40" dur="500"/>
                                        <p:tgtEl>
                                          <p:spTgt spid="1142"/>
                                        </p:tgtEl>
                                      </p:cBhvr>
                                    </p:animEffect>
                                  </p:childTnLst>
                                </p:cTn>
                              </p:par>
                              <p:par>
                                <p:cTn id="41" presetID="10" presetClass="entr" presetSubtype="0" fill="hold" nodeType="withEffect">
                                  <p:stCondLst>
                                    <p:cond delay="0"/>
                                  </p:stCondLst>
                                  <p:childTnLst>
                                    <p:set>
                                      <p:cBhvr>
                                        <p:cTn id="42" dur="1" fill="hold">
                                          <p:stCondLst>
                                            <p:cond delay="0"/>
                                          </p:stCondLst>
                                        </p:cTn>
                                        <p:tgtEl>
                                          <p:spTgt spid="1143"/>
                                        </p:tgtEl>
                                        <p:attrNameLst>
                                          <p:attrName>style.visibility</p:attrName>
                                        </p:attrNameLst>
                                      </p:cBhvr>
                                      <p:to>
                                        <p:strVal val="visible"/>
                                      </p:to>
                                    </p:set>
                                    <p:animEffect transition="in" filter="fade">
                                      <p:cBhvr>
                                        <p:cTn id="43" dur="500"/>
                                        <p:tgtEl>
                                          <p:spTgt spid="1143"/>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089"/>
                                        </p:tgtEl>
                                        <p:attrNameLst>
                                          <p:attrName>style.visibility</p:attrName>
                                        </p:attrNameLst>
                                      </p:cBhvr>
                                      <p:to>
                                        <p:strVal val="visible"/>
                                      </p:to>
                                    </p:set>
                                    <p:animEffect transition="in" filter="fade">
                                      <p:cBhvr>
                                        <p:cTn id="47" dur="500"/>
                                        <p:tgtEl>
                                          <p:spTgt spid="1089"/>
                                        </p:tgtEl>
                                      </p:cBhvr>
                                    </p:animEffect>
                                  </p:childTnLst>
                                </p:cTn>
                              </p:par>
                              <p:par>
                                <p:cTn id="48" presetID="10" presetClass="entr" presetSubtype="0" fill="hold" nodeType="withEffect">
                                  <p:stCondLst>
                                    <p:cond delay="0"/>
                                  </p:stCondLst>
                                  <p:childTnLst>
                                    <p:set>
                                      <p:cBhvr>
                                        <p:cTn id="49" dur="1" fill="hold">
                                          <p:stCondLst>
                                            <p:cond delay="0"/>
                                          </p:stCondLst>
                                        </p:cTn>
                                        <p:tgtEl>
                                          <p:spTgt spid="1093"/>
                                        </p:tgtEl>
                                        <p:attrNameLst>
                                          <p:attrName>style.visibility</p:attrName>
                                        </p:attrNameLst>
                                      </p:cBhvr>
                                      <p:to>
                                        <p:strVal val="visible"/>
                                      </p:to>
                                    </p:set>
                                    <p:animEffect transition="in" filter="fade">
                                      <p:cBhvr>
                                        <p:cTn id="50" dur="500"/>
                                        <p:tgtEl>
                                          <p:spTgt spid="1093"/>
                                        </p:tgtEl>
                                      </p:cBhvr>
                                    </p:animEffect>
                                  </p:childTnLst>
                                </p:cTn>
                              </p:par>
                              <p:par>
                                <p:cTn id="51" presetID="10" presetClass="exit" presetSubtype="0" fill="hold" nodeType="withEffect">
                                  <p:stCondLst>
                                    <p:cond delay="0"/>
                                  </p:stCondLst>
                                  <p:childTnLst>
                                    <p:animEffect transition="out" filter="fade">
                                      <p:cBhvr>
                                        <p:cTn id="52" dur="500"/>
                                        <p:tgtEl>
                                          <p:spTgt spid="1113"/>
                                        </p:tgtEl>
                                      </p:cBhvr>
                                    </p:animEffect>
                                    <p:set>
                                      <p:cBhvr>
                                        <p:cTn id="53" dur="1" fill="hold">
                                          <p:stCondLst>
                                            <p:cond delay="500"/>
                                          </p:stCondLst>
                                        </p:cTn>
                                        <p:tgtEl>
                                          <p:spTgt spid="1113"/>
                                        </p:tgtEl>
                                        <p:attrNameLst>
                                          <p:attrName>style.visibility</p:attrName>
                                        </p:attrNameLst>
                                      </p:cBhvr>
                                      <p:to>
                                        <p:strVal val="hidden"/>
                                      </p:to>
                                    </p:set>
                                  </p:childTnLst>
                                </p:cTn>
                              </p:par>
                            </p:childTnLst>
                          </p:cTn>
                        </p:par>
                        <p:par>
                          <p:cTn id="54" fill="hold">
                            <p:stCondLst>
                              <p:cond delay="2500"/>
                            </p:stCondLst>
                            <p:childTnLst>
                              <p:par>
                                <p:cTn id="55" presetID="10" presetClass="exit" presetSubtype="0" fill="hold" nodeType="afterEffect">
                                  <p:stCondLst>
                                    <p:cond delay="0"/>
                                  </p:stCondLst>
                                  <p:childTnLst>
                                    <p:animEffect transition="out" filter="fade">
                                      <p:cBhvr>
                                        <p:cTn id="56" dur="500"/>
                                        <p:tgtEl>
                                          <p:spTgt spid="1142"/>
                                        </p:tgtEl>
                                      </p:cBhvr>
                                    </p:animEffect>
                                    <p:set>
                                      <p:cBhvr>
                                        <p:cTn id="57" dur="1" fill="hold">
                                          <p:stCondLst>
                                            <p:cond delay="500"/>
                                          </p:stCondLst>
                                        </p:cTn>
                                        <p:tgtEl>
                                          <p:spTgt spid="114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143"/>
                                        </p:tgtEl>
                                      </p:cBhvr>
                                    </p:animEffect>
                                    <p:set>
                                      <p:cBhvr>
                                        <p:cTn id="60" dur="1" fill="hold">
                                          <p:stCondLst>
                                            <p:cond delay="500"/>
                                          </p:stCondLst>
                                        </p:cTn>
                                        <p:tgtEl>
                                          <p:spTgt spid="114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88">
                                            <p:txEl>
                                              <p:pRg st="0" end="0"/>
                                            </p:txEl>
                                          </p:spTgt>
                                        </p:tgtEl>
                                        <p:attrNameLst>
                                          <p:attrName>style.visibility</p:attrName>
                                        </p:attrNameLst>
                                      </p:cBhvr>
                                      <p:to>
                                        <p:strVal val="visible"/>
                                      </p:to>
                                    </p:set>
                                    <p:animEffect transition="in" filter="fade">
                                      <p:cBhvr>
                                        <p:cTn id="65" dur="500"/>
                                        <p:tgtEl>
                                          <p:spTgt spid="1088">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88">
                                            <p:txEl>
                                              <p:pRg st="1" end="1"/>
                                            </p:txEl>
                                          </p:spTgt>
                                        </p:tgtEl>
                                        <p:attrNameLst>
                                          <p:attrName>style.visibility</p:attrName>
                                        </p:attrNameLst>
                                      </p:cBhvr>
                                      <p:to>
                                        <p:strVal val="visible"/>
                                      </p:to>
                                    </p:set>
                                    <p:animEffect transition="in" filter="fade">
                                      <p:cBhvr>
                                        <p:cTn id="70" dur="500"/>
                                        <p:tgtEl>
                                          <p:spTgt spid="1088">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117"/>
                                        </p:tgtEl>
                                        <p:attrNameLst>
                                          <p:attrName>style.visibility</p:attrName>
                                        </p:attrNameLst>
                                      </p:cBhvr>
                                      <p:to>
                                        <p:strVal val="visible"/>
                                      </p:to>
                                    </p:set>
                                    <p:animEffect transition="in" filter="fade">
                                      <p:cBhvr>
                                        <p:cTn id="75" dur="500"/>
                                        <p:tgtEl>
                                          <p:spTgt spid="1117"/>
                                        </p:tgtEl>
                                      </p:cBhvr>
                                    </p:animEffect>
                                  </p:childTnLst>
                                </p:cTn>
                              </p:par>
                              <p:par>
                                <p:cTn id="76" presetID="10" presetClass="entr" presetSubtype="0" fill="hold" nodeType="withEffect">
                                  <p:stCondLst>
                                    <p:cond delay="0"/>
                                  </p:stCondLst>
                                  <p:childTnLst>
                                    <p:set>
                                      <p:cBhvr>
                                        <p:cTn id="77" dur="1" fill="hold">
                                          <p:stCondLst>
                                            <p:cond delay="0"/>
                                          </p:stCondLst>
                                        </p:cTn>
                                        <p:tgtEl>
                                          <p:spTgt spid="1101"/>
                                        </p:tgtEl>
                                        <p:attrNameLst>
                                          <p:attrName>style.visibility</p:attrName>
                                        </p:attrNameLst>
                                      </p:cBhvr>
                                      <p:to>
                                        <p:strVal val="visible"/>
                                      </p:to>
                                    </p:set>
                                    <p:animEffect transition="in" filter="fade">
                                      <p:cBhvr>
                                        <p:cTn id="78" dur="500"/>
                                        <p:tgtEl>
                                          <p:spTgt spid="110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145"/>
                                        </p:tgtEl>
                                        <p:attrNameLst>
                                          <p:attrName>style.visibility</p:attrName>
                                        </p:attrNameLst>
                                      </p:cBhvr>
                                      <p:to>
                                        <p:strVal val="visible"/>
                                      </p:to>
                                    </p:set>
                                    <p:animEffect transition="in" filter="fade">
                                      <p:cBhvr>
                                        <p:cTn id="83" dur="500"/>
                                        <p:tgtEl>
                                          <p:spTgt spid="1145"/>
                                        </p:tgtEl>
                                      </p:cBhvr>
                                    </p:animEffect>
                                  </p:childTnLst>
                                </p:cTn>
                              </p:par>
                            </p:childTnLst>
                          </p:cTn>
                        </p:par>
                        <p:par>
                          <p:cTn id="84" fill="hold">
                            <p:stCondLst>
                              <p:cond delay="500"/>
                            </p:stCondLst>
                            <p:childTnLst>
                              <p:par>
                                <p:cTn id="85" presetID="10" presetClass="exit" presetSubtype="0" fill="hold" nodeType="afterEffect">
                                  <p:stCondLst>
                                    <p:cond delay="0"/>
                                  </p:stCondLst>
                                  <p:childTnLst>
                                    <p:animEffect transition="out" filter="fade">
                                      <p:cBhvr>
                                        <p:cTn id="86" dur="500"/>
                                        <p:tgtEl>
                                          <p:spTgt spid="1101"/>
                                        </p:tgtEl>
                                      </p:cBhvr>
                                    </p:animEffect>
                                    <p:set>
                                      <p:cBhvr>
                                        <p:cTn id="87" dur="1" fill="hold">
                                          <p:stCondLst>
                                            <p:cond delay="500"/>
                                          </p:stCondLst>
                                        </p:cTn>
                                        <p:tgtEl>
                                          <p:spTgt spid="1101"/>
                                        </p:tgtEl>
                                        <p:attrNameLst>
                                          <p:attrName>style.visibility</p:attrName>
                                        </p:attrNameLst>
                                      </p:cBhvr>
                                      <p:to>
                                        <p:strVal val="hidden"/>
                                      </p:to>
                                    </p:set>
                                  </p:childTnLst>
                                </p:cTn>
                              </p:par>
                            </p:childTnLst>
                          </p:cTn>
                        </p:par>
                        <p:par>
                          <p:cTn id="88" fill="hold">
                            <p:stCondLst>
                              <p:cond delay="1000"/>
                            </p:stCondLst>
                            <p:childTnLst>
                              <p:par>
                                <p:cTn id="89" presetID="10" presetClass="entr" presetSubtype="0" fill="hold" nodeType="afterEffect">
                                  <p:stCondLst>
                                    <p:cond delay="0"/>
                                  </p:stCondLst>
                                  <p:childTnLst>
                                    <p:set>
                                      <p:cBhvr>
                                        <p:cTn id="90" dur="1" fill="hold">
                                          <p:stCondLst>
                                            <p:cond delay="0"/>
                                          </p:stCondLst>
                                        </p:cTn>
                                        <p:tgtEl>
                                          <p:spTgt spid="1105"/>
                                        </p:tgtEl>
                                        <p:attrNameLst>
                                          <p:attrName>style.visibility</p:attrName>
                                        </p:attrNameLst>
                                      </p:cBhvr>
                                      <p:to>
                                        <p:strVal val="visible"/>
                                      </p:to>
                                    </p:set>
                                    <p:animEffect transition="in" filter="fade">
                                      <p:cBhvr>
                                        <p:cTn id="91" dur="500"/>
                                        <p:tgtEl>
                                          <p:spTgt spid="1105"/>
                                        </p:tgtEl>
                                      </p:cBhvr>
                                    </p:animEffect>
                                  </p:childTnLst>
                                </p:cTn>
                              </p:par>
                              <p:par>
                                <p:cTn id="92" presetID="10" presetClass="exit" presetSubtype="0" fill="hold" nodeType="withEffect">
                                  <p:stCondLst>
                                    <p:cond delay="0"/>
                                  </p:stCondLst>
                                  <p:childTnLst>
                                    <p:animEffect transition="out" filter="fade">
                                      <p:cBhvr>
                                        <p:cTn id="93" dur="500"/>
                                        <p:tgtEl>
                                          <p:spTgt spid="1145"/>
                                        </p:tgtEl>
                                      </p:cBhvr>
                                    </p:animEffect>
                                    <p:set>
                                      <p:cBhvr>
                                        <p:cTn id="94" dur="1" fill="hold">
                                          <p:stCondLst>
                                            <p:cond delay="500"/>
                                          </p:stCondLst>
                                        </p:cTn>
                                        <p:tgtEl>
                                          <p:spTgt spid="1145"/>
                                        </p:tgtEl>
                                        <p:attrNameLst>
                                          <p:attrName>style.visibility</p:attrName>
                                        </p:attrNameLst>
                                      </p:cBhvr>
                                      <p:to>
                                        <p:strVal val="hidden"/>
                                      </p:to>
                                    </p:set>
                                  </p:childTnLst>
                                </p:cTn>
                              </p:par>
                            </p:childTnLst>
                          </p:cTn>
                        </p:par>
                        <p:par>
                          <p:cTn id="95" fill="hold">
                            <p:stCondLst>
                              <p:cond delay="1500"/>
                            </p:stCondLst>
                            <p:childTnLst>
                              <p:par>
                                <p:cTn id="96" presetID="10" presetClass="entr" presetSubtype="0" fill="hold" nodeType="afterEffect">
                                  <p:stCondLst>
                                    <p:cond delay="0"/>
                                  </p:stCondLst>
                                  <p:childTnLst>
                                    <p:set>
                                      <p:cBhvr>
                                        <p:cTn id="97" dur="1" fill="hold">
                                          <p:stCondLst>
                                            <p:cond delay="0"/>
                                          </p:stCondLst>
                                        </p:cTn>
                                        <p:tgtEl>
                                          <p:spTgt spid="1146"/>
                                        </p:tgtEl>
                                        <p:attrNameLst>
                                          <p:attrName>style.visibility</p:attrName>
                                        </p:attrNameLst>
                                      </p:cBhvr>
                                      <p:to>
                                        <p:strVal val="visible"/>
                                      </p:to>
                                    </p:set>
                                    <p:animEffect transition="in" filter="fade">
                                      <p:cBhvr>
                                        <p:cTn id="98" dur="500"/>
                                        <p:tgtEl>
                                          <p:spTgt spid="1146"/>
                                        </p:tgtEl>
                                      </p:cBhvr>
                                    </p:animEffect>
                                  </p:childTnLst>
                                </p:cTn>
                              </p:par>
                            </p:childTnLst>
                          </p:cTn>
                        </p:par>
                        <p:par>
                          <p:cTn id="99" fill="hold">
                            <p:stCondLst>
                              <p:cond delay="2000"/>
                            </p:stCondLst>
                            <p:childTnLst>
                              <p:par>
                                <p:cTn id="100" presetID="10" presetClass="entr" presetSubtype="0" fill="hold" nodeType="afterEffect">
                                  <p:stCondLst>
                                    <p:cond delay="0"/>
                                  </p:stCondLst>
                                  <p:childTnLst>
                                    <p:set>
                                      <p:cBhvr>
                                        <p:cTn id="101" dur="1" fill="hold">
                                          <p:stCondLst>
                                            <p:cond delay="0"/>
                                          </p:stCondLst>
                                        </p:cTn>
                                        <p:tgtEl>
                                          <p:spTgt spid="1125"/>
                                        </p:tgtEl>
                                        <p:attrNameLst>
                                          <p:attrName>style.visibility</p:attrName>
                                        </p:attrNameLst>
                                      </p:cBhvr>
                                      <p:to>
                                        <p:strVal val="visible"/>
                                      </p:to>
                                    </p:set>
                                    <p:animEffect transition="in" filter="fade">
                                      <p:cBhvr>
                                        <p:cTn id="102" dur="500"/>
                                        <p:tgtEl>
                                          <p:spTgt spid="1125"/>
                                        </p:tgtEl>
                                      </p:cBhvr>
                                    </p:animEffect>
                                  </p:childTnLst>
                                </p:cTn>
                              </p:par>
                            </p:childTnLst>
                          </p:cTn>
                        </p:par>
                        <p:par>
                          <p:cTn id="103" fill="hold">
                            <p:stCondLst>
                              <p:cond delay="2500"/>
                            </p:stCondLst>
                            <p:childTnLst>
                              <p:par>
                                <p:cTn id="104" presetID="10" presetClass="exit" presetSubtype="0" fill="hold" nodeType="afterEffect">
                                  <p:stCondLst>
                                    <p:cond delay="0"/>
                                  </p:stCondLst>
                                  <p:childTnLst>
                                    <p:animEffect transition="out" filter="fade">
                                      <p:cBhvr>
                                        <p:cTn id="105" dur="500"/>
                                        <p:tgtEl>
                                          <p:spTgt spid="1117"/>
                                        </p:tgtEl>
                                      </p:cBhvr>
                                    </p:animEffect>
                                    <p:set>
                                      <p:cBhvr>
                                        <p:cTn id="106" dur="1" fill="hold">
                                          <p:stCondLst>
                                            <p:cond delay="500"/>
                                          </p:stCondLst>
                                        </p:cTn>
                                        <p:tgtEl>
                                          <p:spTgt spid="1117"/>
                                        </p:tgtEl>
                                        <p:attrNameLst>
                                          <p:attrName>style.visibility</p:attrName>
                                        </p:attrNameLst>
                                      </p:cBhvr>
                                      <p:to>
                                        <p:strVal val="hidden"/>
                                      </p:to>
                                    </p:set>
                                  </p:childTnLst>
                                </p:cTn>
                              </p:par>
                            </p:childTnLst>
                          </p:cTn>
                        </p:par>
                        <p:par>
                          <p:cTn id="107" fill="hold">
                            <p:stCondLst>
                              <p:cond delay="3000"/>
                            </p:stCondLst>
                            <p:childTnLst>
                              <p:par>
                                <p:cTn id="108" presetID="10" presetClass="exit" presetSubtype="0" fill="hold" nodeType="afterEffect">
                                  <p:stCondLst>
                                    <p:cond delay="0"/>
                                  </p:stCondLst>
                                  <p:childTnLst>
                                    <p:animEffect transition="out" filter="fade">
                                      <p:cBhvr>
                                        <p:cTn id="109" dur="500"/>
                                        <p:tgtEl>
                                          <p:spTgt spid="1146"/>
                                        </p:tgtEl>
                                      </p:cBhvr>
                                    </p:animEffect>
                                    <p:set>
                                      <p:cBhvr>
                                        <p:cTn id="110" dur="1" fill="hold">
                                          <p:stCondLst>
                                            <p:cond delay="500"/>
                                          </p:stCondLst>
                                        </p:cTn>
                                        <p:tgtEl>
                                          <p:spTgt spid="1146"/>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1082">
                                            <p:txEl>
                                              <p:pRg st="0" end="0"/>
                                            </p:txEl>
                                          </p:spTgt>
                                        </p:tgtEl>
                                        <p:attrNameLst>
                                          <p:attrName>style.visibility</p:attrName>
                                        </p:attrNameLst>
                                      </p:cBhvr>
                                      <p:to>
                                        <p:strVal val="visible"/>
                                      </p:to>
                                    </p:set>
                                    <p:animEffect transition="in" filter="fade">
                                      <p:cBhvr>
                                        <p:cTn id="115" dur="500"/>
                                        <p:tgtEl>
                                          <p:spTgt spid="1082">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1082">
                                            <p:txEl>
                                              <p:pRg st="1" end="1"/>
                                            </p:txEl>
                                          </p:spTgt>
                                        </p:tgtEl>
                                        <p:attrNameLst>
                                          <p:attrName>style.visibility</p:attrName>
                                        </p:attrNameLst>
                                      </p:cBhvr>
                                      <p:to>
                                        <p:strVal val="visible"/>
                                      </p:to>
                                    </p:set>
                                    <p:animEffect transition="in" filter="fade">
                                      <p:cBhvr>
                                        <p:cTn id="120" dur="500"/>
                                        <p:tgtEl>
                                          <p:spTgt spid="1082">
                                            <p:txEl>
                                              <p:pRg st="1" end="1"/>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1137"/>
                                        </p:tgtEl>
                                        <p:attrNameLst>
                                          <p:attrName>style.visibility</p:attrName>
                                        </p:attrNameLst>
                                      </p:cBhvr>
                                      <p:to>
                                        <p:strVal val="visible"/>
                                      </p:to>
                                    </p:set>
                                    <p:animEffect transition="in" filter="fade">
                                      <p:cBhvr>
                                        <p:cTn id="125" dur="500"/>
                                        <p:tgtEl>
                                          <p:spTgt spid="1137"/>
                                        </p:tgtEl>
                                      </p:cBhvr>
                                    </p:animEffect>
                                  </p:childTnLst>
                                </p:cTn>
                              </p:par>
                              <p:par>
                                <p:cTn id="126" presetID="10" presetClass="entr" presetSubtype="0" fill="hold" nodeType="withEffect">
                                  <p:stCondLst>
                                    <p:cond delay="0"/>
                                  </p:stCondLst>
                                  <p:childTnLst>
                                    <p:set>
                                      <p:cBhvr>
                                        <p:cTn id="127" dur="1" fill="hold">
                                          <p:stCondLst>
                                            <p:cond delay="0"/>
                                          </p:stCondLst>
                                        </p:cTn>
                                        <p:tgtEl>
                                          <p:spTgt spid="1109"/>
                                        </p:tgtEl>
                                        <p:attrNameLst>
                                          <p:attrName>style.visibility</p:attrName>
                                        </p:attrNameLst>
                                      </p:cBhvr>
                                      <p:to>
                                        <p:strVal val="visible"/>
                                      </p:to>
                                    </p:set>
                                    <p:animEffect transition="in" filter="fade">
                                      <p:cBhvr>
                                        <p:cTn id="128" dur="500"/>
                                        <p:tgtEl>
                                          <p:spTgt spid="1109"/>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1147"/>
                                        </p:tgtEl>
                                        <p:attrNameLst>
                                          <p:attrName>style.visibility</p:attrName>
                                        </p:attrNameLst>
                                      </p:cBhvr>
                                      <p:to>
                                        <p:strVal val="visible"/>
                                      </p:to>
                                    </p:set>
                                    <p:animEffect transition="in" filter="fade">
                                      <p:cBhvr>
                                        <p:cTn id="133" dur="500"/>
                                        <p:tgtEl>
                                          <p:spTgt spid="1147"/>
                                        </p:tgtEl>
                                      </p:cBhvr>
                                    </p:animEffect>
                                  </p:childTnLst>
                                </p:cTn>
                              </p:par>
                              <p:par>
                                <p:cTn id="134" presetID="10" presetClass="entr" presetSubtype="0" fill="hold" nodeType="withEffect">
                                  <p:stCondLst>
                                    <p:cond delay="0"/>
                                  </p:stCondLst>
                                  <p:childTnLst>
                                    <p:set>
                                      <p:cBhvr>
                                        <p:cTn id="135" dur="1" fill="hold">
                                          <p:stCondLst>
                                            <p:cond delay="0"/>
                                          </p:stCondLst>
                                        </p:cTn>
                                        <p:tgtEl>
                                          <p:spTgt spid="1144"/>
                                        </p:tgtEl>
                                        <p:attrNameLst>
                                          <p:attrName>style.visibility</p:attrName>
                                        </p:attrNameLst>
                                      </p:cBhvr>
                                      <p:to>
                                        <p:strVal val="visible"/>
                                      </p:to>
                                    </p:set>
                                    <p:animEffect transition="in" filter="fade">
                                      <p:cBhvr>
                                        <p:cTn id="136" dur="500"/>
                                        <p:tgtEl>
                                          <p:spTgt spid="1144"/>
                                        </p:tgtEl>
                                      </p:cBhvr>
                                    </p:animEffect>
                                  </p:childTnLst>
                                </p:cTn>
                              </p:par>
                            </p:childTnLst>
                          </p:cTn>
                        </p:par>
                        <p:par>
                          <p:cTn id="137" fill="hold">
                            <p:stCondLst>
                              <p:cond delay="500"/>
                            </p:stCondLst>
                            <p:childTnLst>
                              <p:par>
                                <p:cTn id="138" presetID="10" presetClass="entr" presetSubtype="0" fill="hold" nodeType="afterEffect">
                                  <p:stCondLst>
                                    <p:cond delay="0"/>
                                  </p:stCondLst>
                                  <p:childTnLst>
                                    <p:set>
                                      <p:cBhvr>
                                        <p:cTn id="139" dur="1" fill="hold">
                                          <p:stCondLst>
                                            <p:cond delay="0"/>
                                          </p:stCondLst>
                                        </p:cTn>
                                        <p:tgtEl>
                                          <p:spTgt spid="1129"/>
                                        </p:tgtEl>
                                        <p:attrNameLst>
                                          <p:attrName>style.visibility</p:attrName>
                                        </p:attrNameLst>
                                      </p:cBhvr>
                                      <p:to>
                                        <p:strVal val="visible"/>
                                      </p:to>
                                    </p:set>
                                    <p:animEffect transition="in" filter="fade">
                                      <p:cBhvr>
                                        <p:cTn id="140" dur="500"/>
                                        <p:tgtEl>
                                          <p:spTgt spid="1129"/>
                                        </p:tgtEl>
                                      </p:cBhvr>
                                    </p:animEffect>
                                  </p:childTnLst>
                                </p:cTn>
                              </p:par>
                              <p:par>
                                <p:cTn id="141" presetID="10" presetClass="entr" presetSubtype="0" fill="hold" nodeType="withEffect">
                                  <p:stCondLst>
                                    <p:cond delay="0"/>
                                  </p:stCondLst>
                                  <p:childTnLst>
                                    <p:set>
                                      <p:cBhvr>
                                        <p:cTn id="142" dur="1" fill="hold">
                                          <p:stCondLst>
                                            <p:cond delay="0"/>
                                          </p:stCondLst>
                                        </p:cTn>
                                        <p:tgtEl>
                                          <p:spTgt spid="1133"/>
                                        </p:tgtEl>
                                        <p:attrNameLst>
                                          <p:attrName>style.visibility</p:attrName>
                                        </p:attrNameLst>
                                      </p:cBhvr>
                                      <p:to>
                                        <p:strVal val="visible"/>
                                      </p:to>
                                    </p:set>
                                    <p:animEffect transition="in" filter="fade">
                                      <p:cBhvr>
                                        <p:cTn id="143" dur="500"/>
                                        <p:tgtEl>
                                          <p:spTgt spid="1133"/>
                                        </p:tgtEl>
                                      </p:cBhvr>
                                    </p:animEffect>
                                  </p:childTnLst>
                                </p:cTn>
                              </p:par>
                            </p:childTnLst>
                          </p:cTn>
                        </p:par>
                        <p:par>
                          <p:cTn id="144" fill="hold">
                            <p:stCondLst>
                              <p:cond delay="1000"/>
                            </p:stCondLst>
                            <p:childTnLst>
                              <p:par>
                                <p:cTn id="145" presetID="10" presetClass="exit" presetSubtype="0" fill="hold" nodeType="afterEffect">
                                  <p:stCondLst>
                                    <p:cond delay="0"/>
                                  </p:stCondLst>
                                  <p:childTnLst>
                                    <p:animEffect transition="out" filter="fade">
                                      <p:cBhvr>
                                        <p:cTn id="146" dur="500"/>
                                        <p:tgtEl>
                                          <p:spTgt spid="1137"/>
                                        </p:tgtEl>
                                      </p:cBhvr>
                                    </p:animEffect>
                                    <p:set>
                                      <p:cBhvr>
                                        <p:cTn id="147" dur="1" fill="hold">
                                          <p:stCondLst>
                                            <p:cond delay="500"/>
                                          </p:stCondLst>
                                        </p:cTn>
                                        <p:tgtEl>
                                          <p:spTgt spid="1137"/>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1109"/>
                                        </p:tgtEl>
                                      </p:cBhvr>
                                    </p:animEffect>
                                    <p:set>
                                      <p:cBhvr>
                                        <p:cTn id="150" dur="1" fill="hold">
                                          <p:stCondLst>
                                            <p:cond delay="500"/>
                                          </p:stCondLst>
                                        </p:cTn>
                                        <p:tgtEl>
                                          <p:spTgt spid="1109"/>
                                        </p:tgtEl>
                                        <p:attrNameLst>
                                          <p:attrName>style.visibility</p:attrName>
                                        </p:attrNameLst>
                                      </p:cBhvr>
                                      <p:to>
                                        <p:strVal val="hidden"/>
                                      </p:to>
                                    </p:set>
                                  </p:childTnLst>
                                </p:cTn>
                              </p:par>
                            </p:childTnLst>
                          </p:cTn>
                        </p:par>
                        <p:par>
                          <p:cTn id="151" fill="hold">
                            <p:stCondLst>
                              <p:cond delay="1500"/>
                            </p:stCondLst>
                            <p:childTnLst>
                              <p:par>
                                <p:cTn id="152" presetID="10" presetClass="exit" presetSubtype="0" fill="hold" nodeType="afterEffect">
                                  <p:stCondLst>
                                    <p:cond delay="0"/>
                                  </p:stCondLst>
                                  <p:childTnLst>
                                    <p:animEffect transition="out" filter="fade">
                                      <p:cBhvr>
                                        <p:cTn id="153" dur="500"/>
                                        <p:tgtEl>
                                          <p:spTgt spid="1147"/>
                                        </p:tgtEl>
                                      </p:cBhvr>
                                    </p:animEffect>
                                    <p:set>
                                      <p:cBhvr>
                                        <p:cTn id="154" dur="1" fill="hold">
                                          <p:stCondLst>
                                            <p:cond delay="500"/>
                                          </p:stCondLst>
                                        </p:cTn>
                                        <p:tgtEl>
                                          <p:spTgt spid="1147"/>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1144"/>
                                        </p:tgtEl>
                                      </p:cBhvr>
                                    </p:animEffect>
                                    <p:set>
                                      <p:cBhvr>
                                        <p:cTn id="157" dur="1" fill="hold">
                                          <p:stCondLst>
                                            <p:cond delay="500"/>
                                          </p:stCondLst>
                                        </p:cTn>
                                        <p:tgtEl>
                                          <p:spTgt spid="11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204"/>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Distractions</a:t>
            </a:r>
            <a:endParaRPr sz="4000" b="0" i="0" u="none" strike="noStrike" cap="none">
              <a:latin typeface="Arial"/>
              <a:ea typeface="Arial"/>
              <a:cs typeface="Arial"/>
              <a:sym typeface="Arial"/>
            </a:endParaRPr>
          </a:p>
          <a:p>
            <a:pPr marL="343080" marR="0" lvl="0" indent="-341640" algn="l" rtl="0">
              <a:lnSpc>
                <a:spcPct val="100000"/>
              </a:lnSpc>
              <a:spcBef>
                <a:spcPts val="561"/>
              </a:spcBef>
              <a:spcAft>
                <a:spcPts val="0"/>
              </a:spcAft>
              <a:buNone/>
            </a:pPr>
            <a:r>
              <a:rPr lang="en-US" sz="2800" b="0" i="0" u="none" strike="noStrike" cap="none">
                <a:solidFill>
                  <a:srgbClr val="00B0F0"/>
                </a:solidFill>
                <a:latin typeface="Cambria"/>
                <a:ea typeface="Cambria"/>
                <a:cs typeface="Cambria"/>
                <a:sym typeface="Cambria"/>
              </a:rPr>
              <a:t>    Declare a Fault </a:t>
            </a:r>
            <a:r>
              <a:rPr lang="en-US" sz="2800" b="1" i="0" u="none" strike="noStrike" cap="none">
                <a:solidFill>
                  <a:srgbClr val="00B0F0"/>
                </a:solidFill>
                <a:latin typeface="Cambria"/>
                <a:ea typeface="Cambria"/>
                <a:cs typeface="Cambria"/>
                <a:sym typeface="Cambria"/>
              </a:rPr>
              <a:t>immediately </a:t>
            </a:r>
            <a:r>
              <a:rPr lang="en-US" sz="2800" b="0" i="0" u="none" strike="noStrike" cap="none">
                <a:solidFill>
                  <a:srgbClr val="00B0F0"/>
                </a:solidFill>
                <a:latin typeface="Cambria"/>
                <a:ea typeface="Cambria"/>
                <a:cs typeface="Cambria"/>
                <a:sym typeface="Cambria"/>
              </a:rPr>
              <a:t>if a player </a:t>
            </a:r>
            <a:r>
              <a:rPr lang="en-US" sz="2800" b="0" i="0" u="sng" strike="noStrike" cap="none">
                <a:solidFill>
                  <a:srgbClr val="00B0F0"/>
                </a:solidFill>
                <a:latin typeface="Cambria"/>
                <a:ea typeface="Cambria"/>
                <a:cs typeface="Cambria"/>
                <a:sym typeface="Cambria"/>
              </a:rPr>
              <a:t>deliberately</a:t>
            </a:r>
            <a:r>
              <a:rPr lang="en-US" sz="2800" b="0" i="0" u="none" strike="noStrike" cap="none">
                <a:solidFill>
                  <a:srgbClr val="00B0F0"/>
                </a:solidFill>
                <a:latin typeface="Cambria"/>
                <a:ea typeface="Cambria"/>
                <a:cs typeface="Cambria"/>
                <a:sym typeface="Cambria"/>
              </a:rPr>
              <a:t> creates</a:t>
            </a:r>
            <a:endParaRPr sz="2800" b="0" i="0" u="none" strike="noStrike" cap="none">
              <a:latin typeface="Arial"/>
              <a:ea typeface="Arial"/>
              <a:cs typeface="Arial"/>
              <a:sym typeface="Arial"/>
            </a:endParaRPr>
          </a:p>
          <a:p>
            <a:pPr marL="343080" marR="0" lvl="0" indent="-341640" algn="l" rtl="0">
              <a:lnSpc>
                <a:spcPct val="100000"/>
              </a:lnSpc>
              <a:spcBef>
                <a:spcPts val="561"/>
              </a:spcBef>
              <a:spcAft>
                <a:spcPts val="0"/>
              </a:spcAft>
              <a:buNone/>
            </a:pPr>
            <a:r>
              <a:rPr lang="en-US" sz="2800" b="0" i="0" u="none" strike="noStrike" cap="none">
                <a:solidFill>
                  <a:srgbClr val="00B0F0"/>
                </a:solidFill>
                <a:latin typeface="Cambria"/>
                <a:ea typeface="Cambria"/>
                <a:cs typeface="Cambria"/>
                <a:sym typeface="Cambria"/>
              </a:rPr>
              <a:t>    a distraction when an  opponent is about to strike the ball; e.g.:</a:t>
            </a:r>
            <a:endParaRPr sz="2800" b="0" i="0" u="none" strike="noStrike" cap="none">
              <a:latin typeface="Arial"/>
              <a:ea typeface="Arial"/>
              <a:cs typeface="Arial"/>
              <a:sym typeface="Arial"/>
            </a:endParaRPr>
          </a:p>
          <a:p>
            <a:pPr marL="743040" marR="0" lvl="1" indent="-284400" algn="l" rtl="0">
              <a:lnSpc>
                <a:spcPct val="100000"/>
              </a:lnSpc>
              <a:spcBef>
                <a:spcPts val="479"/>
              </a:spcBef>
              <a:spcAft>
                <a:spcPts val="0"/>
              </a:spcAft>
              <a:buClr>
                <a:srgbClr val="00B0F0"/>
              </a:buClr>
              <a:buSzPts val="2400"/>
              <a:buFont typeface="Arial"/>
              <a:buChar char="–"/>
            </a:pPr>
            <a:r>
              <a:rPr lang="en-US" sz="2400" b="0" i="0" u="none" strike="noStrike" cap="none">
                <a:solidFill>
                  <a:srgbClr val="00B0F0"/>
                </a:solidFill>
                <a:latin typeface="Cambria"/>
                <a:ea typeface="Cambria"/>
                <a:cs typeface="Cambria"/>
                <a:sym typeface="Cambria"/>
              </a:rPr>
              <a:t>waving paddle or arms</a:t>
            </a:r>
            <a:endParaRPr sz="2400" b="0" i="0" u="none" strike="noStrike" cap="none">
              <a:latin typeface="Arial"/>
              <a:ea typeface="Arial"/>
              <a:cs typeface="Arial"/>
              <a:sym typeface="Arial"/>
            </a:endParaRPr>
          </a:p>
          <a:p>
            <a:pPr marL="743040" marR="0" lvl="1" indent="-284400" algn="l" rtl="0">
              <a:lnSpc>
                <a:spcPct val="100000"/>
              </a:lnSpc>
              <a:spcBef>
                <a:spcPts val="479"/>
              </a:spcBef>
              <a:spcAft>
                <a:spcPts val="0"/>
              </a:spcAft>
              <a:buClr>
                <a:srgbClr val="00B0F0"/>
              </a:buClr>
              <a:buSzPts val="2400"/>
              <a:buFont typeface="Arial"/>
              <a:buChar char="–"/>
            </a:pPr>
            <a:r>
              <a:rPr lang="en-US" sz="2400" b="0" i="0" u="none" strike="noStrike" cap="none">
                <a:solidFill>
                  <a:srgbClr val="00B0F0"/>
                </a:solidFill>
                <a:latin typeface="Cambria"/>
                <a:ea typeface="Cambria"/>
                <a:cs typeface="Cambria"/>
                <a:sym typeface="Cambria"/>
              </a:rPr>
              <a:t>making loud noises or yelling</a:t>
            </a:r>
            <a:endParaRPr sz="2400" b="0" i="0" u="none" strike="noStrike" cap="none">
              <a:solidFill>
                <a:srgbClr val="00B0F0"/>
              </a:solidFill>
              <a:latin typeface="Cambria"/>
              <a:ea typeface="Cambria"/>
              <a:cs typeface="Cambria"/>
              <a:sym typeface="Cambria"/>
            </a:endParaRPr>
          </a:p>
          <a:p>
            <a:pPr marL="457200" marR="0" lvl="0" indent="0" algn="l" rtl="0">
              <a:lnSpc>
                <a:spcPct val="100000"/>
              </a:lnSpc>
              <a:spcBef>
                <a:spcPts val="479"/>
              </a:spcBef>
              <a:spcAft>
                <a:spcPts val="0"/>
              </a:spcAft>
              <a:buNone/>
            </a:pPr>
            <a:endParaRPr sz="2400">
              <a:solidFill>
                <a:srgbClr val="00B0F0"/>
              </a:solidFill>
              <a:latin typeface="Cambria"/>
              <a:ea typeface="Cambria"/>
              <a:cs typeface="Cambria"/>
              <a:sym typeface="Cambria"/>
            </a:endParaRPr>
          </a:p>
          <a:p>
            <a:pPr marL="343080" marR="0" lvl="0" indent="-341640" algn="l" rtl="0">
              <a:lnSpc>
                <a:spcPct val="100000"/>
              </a:lnSpc>
              <a:spcBef>
                <a:spcPts val="561"/>
              </a:spcBef>
              <a:spcAft>
                <a:spcPts val="0"/>
              </a:spcAft>
              <a:buNone/>
            </a:pPr>
            <a:r>
              <a:rPr lang="en-US" sz="2800" b="0" i="0" u="none" strike="noStrike" cap="none">
                <a:solidFill>
                  <a:srgbClr val="00B0F0"/>
                </a:solidFill>
                <a:latin typeface="Cambria"/>
                <a:ea typeface="Cambria"/>
                <a:cs typeface="Cambria"/>
                <a:sym typeface="Cambria"/>
              </a:rPr>
              <a:t>    If a player asks “Wasn’t that a distraction?”, the referee can rule it a fault, but only if they determine it affected the outcome of the rally.</a:t>
            </a:r>
            <a:endParaRPr sz="2800" b="0" i="0" u="none" strike="noStrike" cap="none">
              <a:latin typeface="Arial"/>
              <a:ea typeface="Arial"/>
              <a:cs typeface="Arial"/>
              <a:sym typeface="Arial"/>
            </a:endParaRPr>
          </a:p>
          <a:p>
            <a:pPr marL="343080" marR="0" lvl="0" indent="-341640" algn="l" rtl="0">
              <a:lnSpc>
                <a:spcPct val="100000"/>
              </a:lnSpc>
              <a:spcBef>
                <a:spcPts val="561"/>
              </a:spcBef>
              <a:spcAft>
                <a:spcPts val="0"/>
              </a:spcAft>
              <a:buNone/>
            </a:pPr>
            <a:endParaRPr sz="2800" b="0" i="0" u="none" strike="noStrike" cap="none">
              <a:latin typeface="Arial"/>
              <a:ea typeface="Arial"/>
              <a:cs typeface="Arial"/>
              <a:sym typeface="Arial"/>
            </a:endParaRPr>
          </a:p>
          <a:p>
            <a:pPr marL="343080" marR="0" lvl="0" indent="-341640" algn="l" rtl="0">
              <a:lnSpc>
                <a:spcPct val="100000"/>
              </a:lnSpc>
              <a:spcBef>
                <a:spcPts val="561"/>
              </a:spcBef>
              <a:spcAft>
                <a:spcPts val="0"/>
              </a:spcAft>
              <a:buNone/>
            </a:pPr>
            <a:endParaRPr sz="2800" b="0" i="0" u="none" strike="noStrike" cap="none">
              <a:latin typeface="Arial"/>
              <a:ea typeface="Arial"/>
              <a:cs typeface="Arial"/>
              <a:sym typeface="Aria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205"/>
          <p:cNvSpPr/>
          <p:nvPr/>
        </p:nvSpPr>
        <p:spPr>
          <a:xfrm>
            <a:off x="457200" y="399960"/>
            <a:ext cx="8228160" cy="537840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90000"/>
              </a:lnSpc>
              <a:spcBef>
                <a:spcPts val="0"/>
              </a:spcBef>
              <a:spcAft>
                <a:spcPts val="0"/>
              </a:spcAft>
              <a:buNone/>
            </a:pPr>
            <a:r>
              <a:rPr lang="en-US" sz="4000" b="1" i="0" u="none" strike="noStrike" cap="none">
                <a:solidFill>
                  <a:srgbClr val="00B0F0"/>
                </a:solidFill>
                <a:latin typeface="Cambria"/>
                <a:ea typeface="Cambria"/>
                <a:cs typeface="Cambria"/>
                <a:sym typeface="Cambria"/>
              </a:rPr>
              <a:t>Forfeits</a:t>
            </a:r>
            <a:endParaRPr sz="4000" b="0" i="0" u="none" strike="noStrike" cap="none">
              <a:latin typeface="Arial"/>
              <a:ea typeface="Arial"/>
              <a:cs typeface="Arial"/>
              <a:sym typeface="Arial"/>
            </a:endParaRPr>
          </a:p>
          <a:p>
            <a:pPr marL="743040" marR="0" lvl="1" indent="-284400" algn="l" rtl="0">
              <a:lnSpc>
                <a:spcPct val="9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Player is not ready to play within </a:t>
            </a:r>
            <a:r>
              <a:rPr lang="en-US" sz="2800" b="0" i="0" u="none" strike="noStrike" cap="none">
                <a:solidFill>
                  <a:srgbClr val="FF0000"/>
                </a:solidFill>
                <a:latin typeface="Cambria"/>
                <a:ea typeface="Cambria"/>
                <a:cs typeface="Cambria"/>
                <a:sym typeface="Cambria"/>
              </a:rPr>
              <a:t>10 minutes</a:t>
            </a:r>
            <a:r>
              <a:rPr lang="en-US" sz="2800" b="0" i="0" u="none" strike="noStrike" cap="none">
                <a:solidFill>
                  <a:srgbClr val="00B0F0"/>
                </a:solidFill>
                <a:latin typeface="Cambria"/>
                <a:ea typeface="Cambria"/>
                <a:cs typeface="Cambria"/>
                <a:sym typeface="Cambria"/>
              </a:rPr>
              <a:t> of when match announced =  </a:t>
            </a:r>
            <a:r>
              <a:rPr lang="en-US" sz="2800" b="0" i="0" u="none" strike="noStrike" cap="none">
                <a:solidFill>
                  <a:srgbClr val="FF0000"/>
                </a:solidFill>
                <a:latin typeface="Cambria"/>
                <a:ea typeface="Cambria"/>
                <a:cs typeface="Cambria"/>
                <a:sym typeface="Cambria"/>
              </a:rPr>
              <a:t>Game Forfeit</a:t>
            </a:r>
            <a:endParaRPr sz="2800" b="0" i="0" u="none" strike="noStrike" cap="none">
              <a:latin typeface="Arial"/>
              <a:ea typeface="Arial"/>
              <a:cs typeface="Arial"/>
              <a:sym typeface="Arial"/>
            </a:endParaRPr>
          </a:p>
          <a:p>
            <a:pPr marL="743040" marR="0" lvl="1" indent="-284400" algn="l" rtl="0">
              <a:lnSpc>
                <a:spcPct val="90000"/>
              </a:lnSpc>
              <a:spcBef>
                <a:spcPts val="561"/>
              </a:spcBef>
              <a:spcAft>
                <a:spcPts val="0"/>
              </a:spcAft>
              <a:buClr>
                <a:srgbClr val="FF0000"/>
              </a:buClr>
              <a:buSzPts val="2800"/>
              <a:buFont typeface="Arial"/>
              <a:buChar char="•"/>
            </a:pPr>
            <a:r>
              <a:rPr lang="en-US" sz="2800" b="0" i="0" u="none" strike="noStrike" cap="none">
                <a:solidFill>
                  <a:srgbClr val="00B0F0"/>
                </a:solidFill>
                <a:latin typeface="Cambria"/>
                <a:ea typeface="Cambria"/>
                <a:cs typeface="Cambria"/>
                <a:sym typeface="Cambria"/>
              </a:rPr>
              <a:t>Not ready after </a:t>
            </a:r>
            <a:r>
              <a:rPr lang="en-US" sz="2800" b="0" i="0" u="none" strike="noStrike" cap="none">
                <a:solidFill>
                  <a:srgbClr val="FF0000"/>
                </a:solidFill>
                <a:latin typeface="Cambria"/>
                <a:ea typeface="Cambria"/>
                <a:cs typeface="Cambria"/>
                <a:sym typeface="Cambria"/>
              </a:rPr>
              <a:t>15 minutes = Match Forfeit</a:t>
            </a:r>
            <a:endParaRPr sz="2800" b="0" i="0" u="none" strike="noStrike" cap="none">
              <a:latin typeface="Arial"/>
              <a:ea typeface="Arial"/>
              <a:cs typeface="Arial"/>
              <a:sym typeface="Arial"/>
            </a:endParaRPr>
          </a:p>
          <a:p>
            <a:pPr marL="743040" marR="0" lvl="1" indent="-284400" algn="l" rtl="0">
              <a:lnSpc>
                <a:spcPct val="9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A player or team receives one Technical Warning </a:t>
            </a:r>
            <a:r>
              <a:rPr lang="en-US" sz="2800" b="1" i="0" u="none" strike="noStrike" cap="none">
                <a:solidFill>
                  <a:srgbClr val="00B0F0"/>
                </a:solidFill>
                <a:latin typeface="Cambria"/>
                <a:ea typeface="Cambria"/>
                <a:cs typeface="Cambria"/>
                <a:sym typeface="Cambria"/>
              </a:rPr>
              <a:t>and</a:t>
            </a:r>
            <a:r>
              <a:rPr lang="en-US" sz="2800" b="0" i="0" u="none" strike="noStrike" cap="none">
                <a:solidFill>
                  <a:srgbClr val="00B0F0"/>
                </a:solidFill>
                <a:latin typeface="Cambria"/>
                <a:ea typeface="Cambria"/>
                <a:cs typeface="Cambria"/>
                <a:sym typeface="Cambria"/>
              </a:rPr>
              <a:t> one Technical Foul in a match = </a:t>
            </a:r>
            <a:r>
              <a:rPr lang="en-US" sz="2800" b="0" i="0" u="none" strike="noStrike" cap="none">
                <a:solidFill>
                  <a:srgbClr val="FF0000"/>
                </a:solidFill>
                <a:latin typeface="Cambria"/>
                <a:ea typeface="Cambria"/>
                <a:cs typeface="Cambria"/>
                <a:sym typeface="Cambria"/>
              </a:rPr>
              <a:t>Game Forfeit (3 strikes)</a:t>
            </a:r>
            <a:endParaRPr sz="2800" b="0" i="0" u="none" strike="noStrike" cap="none">
              <a:latin typeface="Arial"/>
              <a:ea typeface="Arial"/>
              <a:cs typeface="Arial"/>
              <a:sym typeface="Arial"/>
            </a:endParaRPr>
          </a:p>
          <a:p>
            <a:pPr marL="743040" marR="0" lvl="1" indent="-284400" algn="l" rtl="0">
              <a:lnSpc>
                <a:spcPct val="90000"/>
              </a:lnSpc>
              <a:spcBef>
                <a:spcPts val="561"/>
              </a:spcBef>
              <a:spcAft>
                <a:spcPts val="0"/>
              </a:spcAft>
              <a:buClr>
                <a:srgbClr val="FF0000"/>
              </a:buClr>
              <a:buSzPts val="2800"/>
              <a:buFont typeface="Arial"/>
              <a:buChar char="•"/>
            </a:pPr>
            <a:r>
              <a:rPr lang="en-US" sz="2800" b="0" i="0" u="none" strike="noStrike" cap="none">
                <a:solidFill>
                  <a:srgbClr val="00B0F0"/>
                </a:solidFill>
                <a:latin typeface="Cambria"/>
                <a:ea typeface="Cambria"/>
                <a:cs typeface="Cambria"/>
                <a:sym typeface="Cambria"/>
              </a:rPr>
              <a:t>An additional TW or TF OR two TFs = </a:t>
            </a:r>
            <a:r>
              <a:rPr lang="en-US" sz="2800" b="0" i="0" u="none" strike="noStrike" cap="none">
                <a:solidFill>
                  <a:srgbClr val="FF0000"/>
                </a:solidFill>
                <a:latin typeface="Cambria"/>
                <a:ea typeface="Cambria"/>
                <a:cs typeface="Cambria"/>
                <a:sym typeface="Cambria"/>
              </a:rPr>
              <a:t>Match Forfeit (4 strikes)</a:t>
            </a:r>
            <a:endParaRPr sz="2800" b="0" i="0" u="none" strike="noStrike" cap="none">
              <a:solidFill>
                <a:srgbClr val="FF0000"/>
              </a:solidFill>
              <a:latin typeface="Cambria"/>
              <a:ea typeface="Cambria"/>
              <a:cs typeface="Cambria"/>
              <a:sym typeface="Cambria"/>
            </a:endParaRPr>
          </a:p>
          <a:p>
            <a:pPr marL="457200" marR="0" lvl="0" indent="0" algn="l" rtl="0">
              <a:lnSpc>
                <a:spcPct val="90000"/>
              </a:lnSpc>
              <a:spcBef>
                <a:spcPts val="561"/>
              </a:spcBef>
              <a:spcAft>
                <a:spcPts val="0"/>
              </a:spcAft>
              <a:buNone/>
            </a:pPr>
            <a:endParaRPr sz="2800">
              <a:solidFill>
                <a:srgbClr val="FF0000"/>
              </a:solidFill>
              <a:latin typeface="Cambria"/>
              <a:ea typeface="Cambria"/>
              <a:cs typeface="Cambria"/>
              <a:sym typeface="Cambria"/>
            </a:endParaRPr>
          </a:p>
          <a:p>
            <a:pPr marL="457200" marR="0" lvl="0" indent="0" algn="l" rtl="0">
              <a:lnSpc>
                <a:spcPct val="90000"/>
              </a:lnSpc>
              <a:spcBef>
                <a:spcPts val="561"/>
              </a:spcBef>
              <a:spcAft>
                <a:spcPts val="0"/>
              </a:spcAft>
              <a:buNone/>
            </a:pPr>
            <a:r>
              <a:rPr lang="en-US" sz="2800" b="0" i="0" u="none" strike="noStrike" cap="none">
                <a:solidFill>
                  <a:srgbClr val="00B0F0"/>
                </a:solidFill>
                <a:latin typeface="Cambria"/>
                <a:ea typeface="Cambria"/>
                <a:cs typeface="Cambria"/>
                <a:sym typeface="Cambria"/>
              </a:rPr>
              <a:t>Player may chose </a:t>
            </a:r>
            <a:r>
              <a:rPr lang="en-US" sz="2800" b="0" i="0" u="none" strike="noStrike" cap="none">
                <a:solidFill>
                  <a:srgbClr val="FF0000"/>
                </a:solidFill>
                <a:latin typeface="Cambria"/>
                <a:ea typeface="Cambria"/>
                <a:cs typeface="Cambria"/>
                <a:sym typeface="Cambria"/>
              </a:rPr>
              <a:t>‘Retirement’ </a:t>
            </a:r>
            <a:r>
              <a:rPr lang="en-US" sz="2800" b="0" i="0" u="none" strike="noStrike" cap="none">
                <a:solidFill>
                  <a:srgbClr val="00B0F0"/>
                </a:solidFill>
                <a:latin typeface="Cambria"/>
                <a:ea typeface="Cambria"/>
                <a:cs typeface="Cambria"/>
                <a:sym typeface="Cambria"/>
              </a:rPr>
              <a:t>and the match will be awarded to the opponent.</a:t>
            </a:r>
            <a:endParaRPr sz="2800" b="0" i="0" u="none" strike="noStrike" cap="none">
              <a:latin typeface="Arial"/>
              <a:ea typeface="Arial"/>
              <a:cs typeface="Arial"/>
              <a:sym typeface="Aria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206"/>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9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Forfeits </a:t>
            </a:r>
            <a:r>
              <a:rPr lang="en-US" sz="2800" b="1" i="0" u="none" strike="noStrike" cap="none" dirty="0">
                <a:solidFill>
                  <a:srgbClr val="00B0F0"/>
                </a:solidFill>
                <a:latin typeface="Cambria"/>
                <a:ea typeface="Cambria"/>
                <a:cs typeface="Cambria"/>
                <a:sym typeface="Cambria"/>
              </a:rPr>
              <a:t>(cont’d)</a:t>
            </a:r>
            <a:endParaRPr sz="2800" b="0" i="0" u="none" strike="noStrike" cap="none" dirty="0">
              <a:latin typeface="Arial"/>
              <a:ea typeface="Arial"/>
              <a:cs typeface="Arial"/>
              <a:sym typeface="Arial"/>
            </a:endParaRPr>
          </a:p>
          <a:p>
            <a:pPr marL="743040" marR="0" lvl="1" indent="-284400" algn="l" rtl="0">
              <a:lnSpc>
                <a:spcPct val="9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Other </a:t>
            </a:r>
            <a:r>
              <a:rPr lang="en-US" sz="2800" b="0" i="0" u="none" strike="noStrike" cap="none" dirty="0" err="1">
                <a:solidFill>
                  <a:srgbClr val="00B0F0"/>
                </a:solidFill>
                <a:latin typeface="Cambria"/>
                <a:ea typeface="Cambria"/>
                <a:cs typeface="Cambria"/>
                <a:sym typeface="Cambria"/>
              </a:rPr>
              <a:t>behaviours</a:t>
            </a:r>
            <a:r>
              <a:rPr lang="en-US" sz="2800" b="0" i="0" u="none" strike="noStrike" cap="none" dirty="0">
                <a:solidFill>
                  <a:srgbClr val="00B0F0"/>
                </a:solidFill>
                <a:latin typeface="Cambria"/>
                <a:ea typeface="Cambria"/>
                <a:cs typeface="Cambria"/>
                <a:sym typeface="Cambria"/>
              </a:rPr>
              <a:t> that will result in immediate match forfeit:  </a:t>
            </a:r>
            <a:endParaRPr sz="2800" b="0" i="0" u="none" strike="noStrike" cap="none" dirty="0">
              <a:latin typeface="Arial"/>
              <a:ea typeface="Arial"/>
              <a:cs typeface="Arial"/>
              <a:sym typeface="Arial"/>
            </a:endParaRPr>
          </a:p>
          <a:p>
            <a:pPr marL="1244600" marR="0" lvl="2" indent="-328613" algn="l" rtl="0">
              <a:lnSpc>
                <a:spcPct val="90000"/>
              </a:lnSpc>
              <a:spcBef>
                <a:spcPts val="561"/>
              </a:spcBef>
              <a:spcAft>
                <a:spcPts val="0"/>
              </a:spcAft>
              <a:buClr>
                <a:srgbClr val="00B0F0"/>
              </a:buClr>
              <a:buSzPct val="75000"/>
              <a:buFont typeface="Courier New"/>
              <a:buChar char="o"/>
            </a:pPr>
            <a:r>
              <a:rPr lang="en-US" sz="2800" b="0" i="0" u="none" strike="noStrike" cap="none" dirty="0">
                <a:solidFill>
                  <a:srgbClr val="00B0F0"/>
                </a:solidFill>
                <a:latin typeface="Cambria"/>
                <a:ea typeface="Cambria"/>
                <a:cs typeface="Cambria"/>
                <a:sym typeface="Cambria"/>
              </a:rPr>
              <a:t>making deliberate, aggressive physical contact with any person; </a:t>
            </a:r>
            <a:endParaRPr sz="2800" b="0" i="0" u="none" strike="noStrike" cap="none" dirty="0">
              <a:latin typeface="Arial"/>
              <a:ea typeface="Arial"/>
              <a:cs typeface="Arial"/>
              <a:sym typeface="Arial"/>
            </a:endParaRPr>
          </a:p>
          <a:p>
            <a:pPr marL="1244600" marR="0" lvl="2" indent="-328613" algn="l" rtl="0">
              <a:lnSpc>
                <a:spcPct val="90000"/>
              </a:lnSpc>
              <a:spcBef>
                <a:spcPts val="561"/>
              </a:spcBef>
              <a:spcAft>
                <a:spcPts val="0"/>
              </a:spcAft>
              <a:buClr>
                <a:srgbClr val="00B0F0"/>
              </a:buClr>
              <a:buSzPct val="75000"/>
              <a:buFont typeface="Courier New"/>
              <a:buChar char="o"/>
            </a:pPr>
            <a:r>
              <a:rPr lang="en-US" sz="2800" b="0" i="0" u="none" strike="noStrike" cap="none" dirty="0">
                <a:solidFill>
                  <a:srgbClr val="00B0F0"/>
                </a:solidFill>
                <a:latin typeface="Cambria"/>
                <a:ea typeface="Cambria"/>
                <a:cs typeface="Cambria"/>
                <a:sym typeface="Cambria"/>
              </a:rPr>
              <a:t>striking or throwing a paddle or ball that endangers a person or property</a:t>
            </a:r>
            <a:endParaRPr sz="2800" b="0" i="0" u="none" strike="noStrike" cap="none" dirty="0">
              <a:latin typeface="Arial"/>
              <a:ea typeface="Arial"/>
              <a:cs typeface="Arial"/>
              <a:sym typeface="Arial"/>
            </a:endParaRPr>
          </a:p>
          <a:p>
            <a:pPr marL="743040" marR="0" lvl="1" indent="-284400" algn="l" rtl="0">
              <a:lnSpc>
                <a:spcPct val="9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Player refuses to wear designated starting server identification band</a:t>
            </a:r>
            <a:endParaRPr sz="2800" b="0" i="0" u="none" strike="noStrike" cap="none" dirty="0">
              <a:latin typeface="Arial"/>
              <a:ea typeface="Arial"/>
              <a:cs typeface="Arial"/>
              <a:sym typeface="Arial"/>
            </a:endParaRPr>
          </a:p>
          <a:p>
            <a:pPr marL="743040" marR="0" lvl="1" indent="-284400" algn="l" rtl="0">
              <a:lnSpc>
                <a:spcPct val="9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If during a match, a player is discovered to be playing with a paddle that is not approved</a:t>
            </a:r>
            <a:endParaRPr sz="2800" b="0" i="0" u="none" strike="noStrike" cap="none" dirty="0">
              <a:latin typeface="Arial"/>
              <a:ea typeface="Arial"/>
              <a:cs typeface="Arial"/>
              <a:sym typeface="Arial"/>
            </a:endParaRPr>
          </a:p>
          <a:p>
            <a:pPr marL="343080" marR="0" lvl="0" indent="-341640" algn="l" rtl="0">
              <a:lnSpc>
                <a:spcPct val="9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207"/>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9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Forfeits </a:t>
            </a:r>
            <a:r>
              <a:rPr lang="en-US" sz="2800" b="1" i="0" u="none" strike="noStrike" cap="none" dirty="0">
                <a:solidFill>
                  <a:srgbClr val="00B0F0"/>
                </a:solidFill>
                <a:latin typeface="Cambria"/>
                <a:ea typeface="Cambria"/>
                <a:cs typeface="Cambria"/>
                <a:sym typeface="Cambria"/>
              </a:rPr>
              <a:t>(cont’d)</a:t>
            </a:r>
            <a:endParaRPr sz="2800" b="0" i="0" u="none" strike="noStrike" cap="none">
              <a:latin typeface="Arial"/>
              <a:ea typeface="Arial"/>
              <a:cs typeface="Arial"/>
              <a:sym typeface="Arial"/>
            </a:endParaRPr>
          </a:p>
          <a:p>
            <a:pPr marL="343080" marR="0" lvl="0" indent="-341640" algn="l" rtl="0">
              <a:lnSpc>
                <a:spcPct val="90000"/>
              </a:lnSpc>
              <a:spcBef>
                <a:spcPts val="0"/>
              </a:spcBef>
              <a:spcAft>
                <a:spcPts val="0"/>
              </a:spcAft>
              <a:buNone/>
            </a:pPr>
            <a:endParaRPr sz="800" b="0" i="0" u="none" strike="noStrike" cap="none">
              <a:latin typeface="Arial"/>
              <a:ea typeface="Arial"/>
              <a:cs typeface="Arial"/>
              <a:sym typeface="Arial"/>
            </a:endParaRPr>
          </a:p>
          <a:p>
            <a:pPr marL="914400" marR="0" lvl="0" indent="0" algn="l" rtl="0">
              <a:lnSpc>
                <a:spcPct val="90000"/>
              </a:lnSpc>
              <a:spcBef>
                <a:spcPts val="561"/>
              </a:spcBef>
              <a:spcAft>
                <a:spcPts val="0"/>
              </a:spcAft>
              <a:buNone/>
            </a:pPr>
            <a:r>
              <a:rPr lang="en-US" sz="2800" b="0" i="0" u="none" strike="noStrike" cap="none" dirty="0">
                <a:solidFill>
                  <a:srgbClr val="000000"/>
                </a:solidFill>
                <a:latin typeface="Arial"/>
                <a:ea typeface="Arial"/>
                <a:cs typeface="Arial"/>
                <a:sym typeface="Arial"/>
              </a:rPr>
              <a:t>Document a </a:t>
            </a:r>
            <a:r>
              <a:rPr lang="en-US" sz="2800" dirty="0"/>
              <a:t>Game F</a:t>
            </a:r>
            <a:r>
              <a:rPr lang="en-US" sz="2800" b="0" i="0" u="none" strike="noStrike" cap="none" dirty="0">
                <a:solidFill>
                  <a:srgbClr val="000000"/>
                </a:solidFill>
                <a:latin typeface="Arial"/>
                <a:ea typeface="Arial"/>
                <a:cs typeface="Arial"/>
                <a:sym typeface="Arial"/>
              </a:rPr>
              <a:t>orfeit</a:t>
            </a:r>
            <a:endParaRPr sz="2800" b="0" i="0" u="none" strike="noStrike" cap="none">
              <a:solidFill>
                <a:srgbClr val="000000"/>
              </a:solidFill>
              <a:latin typeface="Arial"/>
              <a:ea typeface="Arial"/>
              <a:cs typeface="Arial"/>
              <a:sym typeface="Arial"/>
            </a:endParaRPr>
          </a:p>
          <a:p>
            <a:pPr marL="914400" marR="0" lvl="0" indent="0" algn="l" rtl="0">
              <a:lnSpc>
                <a:spcPct val="90000"/>
              </a:lnSpc>
              <a:spcBef>
                <a:spcPts val="561"/>
              </a:spcBef>
              <a:spcAft>
                <a:spcPts val="0"/>
              </a:spcAft>
              <a:buNone/>
            </a:pPr>
            <a:endParaRPr sz="2800"/>
          </a:p>
          <a:p>
            <a:pPr marL="914400" marR="0" lvl="0" indent="0" algn="l" rtl="0">
              <a:lnSpc>
                <a:spcPct val="90000"/>
              </a:lnSpc>
              <a:spcBef>
                <a:spcPts val="561"/>
              </a:spcBef>
              <a:spcAft>
                <a:spcPts val="0"/>
              </a:spcAft>
              <a:buNone/>
            </a:pPr>
            <a:endParaRPr sz="2800"/>
          </a:p>
          <a:p>
            <a:pPr marL="343080" marR="0" lvl="0" indent="-341640" algn="l" rtl="0">
              <a:lnSpc>
                <a:spcPct val="90000"/>
              </a:lnSpc>
              <a:spcBef>
                <a:spcPts val="799"/>
              </a:spcBef>
              <a:spcAft>
                <a:spcPts val="0"/>
              </a:spcAft>
              <a:buNone/>
            </a:pPr>
            <a:endParaRPr sz="2800" b="0" i="0" u="none" strike="noStrike" cap="none">
              <a:latin typeface="Arial"/>
              <a:ea typeface="Arial"/>
              <a:cs typeface="Arial"/>
              <a:sym typeface="Arial"/>
            </a:endParaRPr>
          </a:p>
        </p:txBody>
      </p:sp>
      <p:pic>
        <p:nvPicPr>
          <p:cNvPr id="1171" name="Google Shape;1171;p207"/>
          <p:cNvPicPr preferRelativeResize="0"/>
          <p:nvPr/>
        </p:nvPicPr>
        <p:blipFill>
          <a:blip r:embed="rId3">
            <a:alphaModFix/>
          </a:blip>
          <a:stretch>
            <a:fillRect/>
          </a:stretch>
        </p:blipFill>
        <p:spPr>
          <a:xfrm>
            <a:off x="1400175" y="1678746"/>
            <a:ext cx="5737826" cy="4041025"/>
          </a:xfrm>
          <a:prstGeom prst="rect">
            <a:avLst/>
          </a:prstGeom>
          <a:noFill/>
          <a:ln>
            <a:noFill/>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208"/>
          <p:cNvSpPr/>
          <p:nvPr/>
        </p:nvSpPr>
        <p:spPr>
          <a:xfrm>
            <a:off x="457200" y="399960"/>
            <a:ext cx="8228100" cy="537870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9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Forfeits </a:t>
            </a:r>
            <a:r>
              <a:rPr lang="en-US" sz="2800" b="1" i="0" u="none" strike="noStrike" cap="none" dirty="0">
                <a:solidFill>
                  <a:srgbClr val="00B0F0"/>
                </a:solidFill>
                <a:latin typeface="Cambria"/>
                <a:ea typeface="Cambria"/>
                <a:cs typeface="Cambria"/>
                <a:sym typeface="Cambria"/>
              </a:rPr>
              <a:t>(cont’d)</a:t>
            </a:r>
            <a:endParaRPr sz="2800" b="0" i="0" u="none" strike="noStrike" cap="none">
              <a:latin typeface="Arial"/>
              <a:ea typeface="Arial"/>
              <a:cs typeface="Arial"/>
              <a:sym typeface="Arial"/>
            </a:endParaRPr>
          </a:p>
          <a:p>
            <a:pPr marL="343080" marR="0" lvl="0" indent="-341640" algn="l" rtl="0">
              <a:lnSpc>
                <a:spcPct val="90000"/>
              </a:lnSpc>
              <a:spcBef>
                <a:spcPts val="0"/>
              </a:spcBef>
              <a:spcAft>
                <a:spcPts val="0"/>
              </a:spcAft>
              <a:buNone/>
            </a:pPr>
            <a:endParaRPr sz="800" b="0" i="0" u="none" strike="noStrike" cap="none">
              <a:latin typeface="Arial"/>
              <a:ea typeface="Arial"/>
              <a:cs typeface="Arial"/>
              <a:sym typeface="Arial"/>
            </a:endParaRPr>
          </a:p>
          <a:p>
            <a:pPr marL="914400" marR="0" lvl="0" indent="0" algn="l" rtl="0">
              <a:lnSpc>
                <a:spcPct val="90000"/>
              </a:lnSpc>
              <a:spcBef>
                <a:spcPts val="561"/>
              </a:spcBef>
              <a:spcAft>
                <a:spcPts val="0"/>
              </a:spcAft>
              <a:buNone/>
            </a:pPr>
            <a:r>
              <a:rPr lang="en-US" sz="2800" b="0" i="0" u="none" strike="noStrike" cap="none" dirty="0">
                <a:solidFill>
                  <a:srgbClr val="000000"/>
                </a:solidFill>
                <a:latin typeface="Arial"/>
                <a:ea typeface="Arial"/>
                <a:cs typeface="Arial"/>
                <a:sym typeface="Arial"/>
              </a:rPr>
              <a:t>Document a </a:t>
            </a:r>
            <a:r>
              <a:rPr lang="en-US" sz="2800" dirty="0"/>
              <a:t>Match F</a:t>
            </a:r>
            <a:r>
              <a:rPr lang="en-US" sz="2800" b="0" i="0" u="none" strike="noStrike" cap="none" dirty="0">
                <a:solidFill>
                  <a:srgbClr val="000000"/>
                </a:solidFill>
                <a:latin typeface="Arial"/>
                <a:ea typeface="Arial"/>
                <a:cs typeface="Arial"/>
                <a:sym typeface="Arial"/>
              </a:rPr>
              <a:t>orfeit</a:t>
            </a:r>
            <a:endParaRPr sz="2800" b="0" i="0" u="none" strike="noStrike" cap="none">
              <a:latin typeface="Arial"/>
              <a:ea typeface="Arial"/>
              <a:cs typeface="Arial"/>
              <a:sym typeface="Arial"/>
            </a:endParaRPr>
          </a:p>
          <a:p>
            <a:pPr marL="343080" marR="0" lvl="0" indent="-341640" algn="l" rtl="0">
              <a:lnSpc>
                <a:spcPct val="90000"/>
              </a:lnSpc>
              <a:spcBef>
                <a:spcPts val="799"/>
              </a:spcBef>
              <a:spcAft>
                <a:spcPts val="0"/>
              </a:spcAft>
              <a:buNone/>
            </a:pPr>
            <a:endParaRPr sz="2800" b="0" i="0" u="none" strike="noStrike" cap="none">
              <a:latin typeface="Arial"/>
              <a:ea typeface="Arial"/>
              <a:cs typeface="Arial"/>
              <a:sym typeface="Arial"/>
            </a:endParaRPr>
          </a:p>
        </p:txBody>
      </p:sp>
      <p:pic>
        <p:nvPicPr>
          <p:cNvPr id="1178" name="Google Shape;1178;p208"/>
          <p:cNvPicPr preferRelativeResize="0"/>
          <p:nvPr/>
        </p:nvPicPr>
        <p:blipFill>
          <a:blip r:embed="rId3">
            <a:alphaModFix/>
          </a:blip>
          <a:stretch>
            <a:fillRect/>
          </a:stretch>
        </p:blipFill>
        <p:spPr>
          <a:xfrm>
            <a:off x="1028700" y="1637547"/>
            <a:ext cx="5981700" cy="4001253"/>
          </a:xfrm>
          <a:prstGeom prst="rect">
            <a:avLst/>
          </a:prstGeom>
          <a:noFill/>
          <a:ln>
            <a:noFill/>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209"/>
          <p:cNvSpPr/>
          <p:nvPr/>
        </p:nvSpPr>
        <p:spPr>
          <a:xfrm>
            <a:off x="457200" y="399960"/>
            <a:ext cx="8228160" cy="54674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Unruly Players </a:t>
            </a:r>
            <a:endParaRPr sz="40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Remain calm, maintain an open mind</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Meet players mid-court, away from spectators</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Issue Technical Warning/Foul (based on severity) if player continues to create problems</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Tournament Director has option to </a:t>
            </a:r>
            <a:r>
              <a:rPr lang="en-US" sz="2800" b="1" i="0" u="none" strike="noStrike" cap="none" dirty="0">
                <a:solidFill>
                  <a:srgbClr val="00B0F0"/>
                </a:solidFill>
                <a:latin typeface="Cambria"/>
                <a:ea typeface="Cambria"/>
                <a:cs typeface="Cambria"/>
                <a:sym typeface="Cambria"/>
              </a:rPr>
              <a:t>eject </a:t>
            </a:r>
            <a:r>
              <a:rPr lang="en-US" sz="2800" i="0" u="none" strike="noStrike" cap="none" dirty="0">
                <a:solidFill>
                  <a:srgbClr val="00B0F0"/>
                </a:solidFill>
                <a:latin typeface="Cambria"/>
                <a:ea typeface="Cambria"/>
                <a:cs typeface="Cambria"/>
                <a:sym typeface="Cambria"/>
              </a:rPr>
              <a:t>(from the tournament)</a:t>
            </a:r>
            <a:r>
              <a:rPr lang="en-US" sz="2800" b="1" i="0" u="none" strike="noStrike" cap="none" dirty="0">
                <a:solidFill>
                  <a:srgbClr val="00B0F0"/>
                </a:solidFill>
                <a:latin typeface="Cambria"/>
                <a:ea typeface="Cambria"/>
                <a:cs typeface="Cambria"/>
                <a:sym typeface="Cambria"/>
              </a:rPr>
              <a:t> </a:t>
            </a:r>
            <a:r>
              <a:rPr lang="en-US" sz="2800" b="0" i="0" u="none" strike="noStrike" cap="none" dirty="0">
                <a:solidFill>
                  <a:srgbClr val="00B0F0"/>
                </a:solidFill>
                <a:latin typeface="Cambria"/>
                <a:ea typeface="Cambria"/>
                <a:cs typeface="Cambria"/>
                <a:sym typeface="Cambria"/>
              </a:rPr>
              <a:t>or </a:t>
            </a:r>
            <a:r>
              <a:rPr lang="en-US" sz="2800" b="1" i="0" u="none" strike="noStrike" cap="none" dirty="0">
                <a:solidFill>
                  <a:srgbClr val="00B0F0"/>
                </a:solidFill>
                <a:latin typeface="Cambria"/>
                <a:ea typeface="Cambria"/>
                <a:cs typeface="Cambria"/>
                <a:sym typeface="Cambria"/>
              </a:rPr>
              <a:t>expel </a:t>
            </a:r>
            <a:r>
              <a:rPr lang="en-US" sz="2800" i="0" u="none" strike="noStrike" cap="none" dirty="0">
                <a:solidFill>
                  <a:srgbClr val="00B0F0"/>
                </a:solidFill>
                <a:latin typeface="Cambria"/>
                <a:ea typeface="Cambria"/>
                <a:cs typeface="Cambria"/>
                <a:sym typeface="Cambria"/>
              </a:rPr>
              <a:t>(from the tournament grounds)</a:t>
            </a:r>
            <a:r>
              <a:rPr lang="en-US" sz="2800" b="1" i="0" u="none" strike="noStrike" cap="none" dirty="0">
                <a:solidFill>
                  <a:srgbClr val="00B0F0"/>
                </a:solidFill>
                <a:latin typeface="Cambria"/>
                <a:ea typeface="Cambria"/>
                <a:cs typeface="Cambria"/>
                <a:sym typeface="Cambria"/>
              </a:rPr>
              <a:t> </a:t>
            </a:r>
            <a:r>
              <a:rPr lang="en-US" sz="2800" dirty="0">
                <a:solidFill>
                  <a:srgbClr val="00B0F0"/>
                </a:solidFill>
                <a:latin typeface="Cambria"/>
                <a:ea typeface="Cambria"/>
                <a:cs typeface="Cambria"/>
                <a:sym typeface="Cambria"/>
              </a:rPr>
              <a:t> </a:t>
            </a:r>
            <a:endParaRPr sz="2800" b="0" i="0" u="none" strike="noStrike" cap="none" dirty="0">
              <a:solidFill>
                <a:srgbClr val="00B0F0"/>
              </a:solidFill>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210"/>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Hearing Impaired Players</a:t>
            </a:r>
            <a:endParaRPr sz="4000" b="0" i="0" u="none" strike="noStrike" cap="none">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Accommodate requests to announce score </a:t>
            </a:r>
            <a:r>
              <a:rPr lang="en-US" sz="2800" b="0" i="0" u="sng" strike="noStrike" cap="none">
                <a:solidFill>
                  <a:srgbClr val="00B0F0"/>
                </a:solidFill>
                <a:latin typeface="Cambria"/>
                <a:ea typeface="Cambria"/>
                <a:cs typeface="Cambria"/>
                <a:sym typeface="Cambria"/>
              </a:rPr>
              <a:t>extra</a:t>
            </a:r>
            <a:r>
              <a:rPr lang="en-US" sz="2800" b="0" i="0" u="none" strike="noStrike" cap="none">
                <a:solidFill>
                  <a:srgbClr val="00B0F0"/>
                </a:solidFill>
                <a:latin typeface="Cambria"/>
                <a:ea typeface="Cambria"/>
                <a:cs typeface="Cambria"/>
                <a:sym typeface="Cambria"/>
              </a:rPr>
              <a:t> loud</a:t>
            </a:r>
            <a:endParaRPr sz="2800" b="0" i="0" u="none" strike="noStrike" cap="none">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Be sensitive and tolerant of player asking to repeat score</a:t>
            </a:r>
            <a:endParaRPr sz="2800" b="0" i="0" u="none" strike="noStrike" cap="none">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Look toward impaired player when announcing score</a:t>
            </a:r>
            <a:endParaRPr sz="2800" b="0" i="0" u="none" strike="noStrike" cap="none">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Enunciate extra clearly </a:t>
            </a:r>
            <a:endParaRPr sz="2800" b="0" i="0" u="none" strike="noStrike" cap="none">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Consider using extended finger(s) for score, if necessary </a:t>
            </a:r>
            <a:endParaRPr sz="2800" b="0" i="0" u="none" strike="noStrike" cap="none">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a:latin typeface="Arial"/>
              <a:ea typeface="Arial"/>
              <a:cs typeface="Arial"/>
              <a:sym typeface="Aria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211"/>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Wheelchair Rules</a:t>
            </a:r>
            <a:endParaRPr sz="4000" b="0" i="0" u="none" strike="noStrike" cap="none">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The chair is considered part of player’s body</a:t>
            </a:r>
            <a:endParaRPr sz="2800" b="0" i="0" u="none" strike="noStrike" cap="none">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Balls may double bounce, including out of the court on the second bounce</a:t>
            </a:r>
            <a:endParaRPr sz="2800" b="0" i="0" u="none" strike="noStrike" cap="none">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Only the larger rear wheels will cause a NVZ </a:t>
            </a:r>
            <a:r>
              <a:rPr lang="en-US" sz="2800">
                <a:solidFill>
                  <a:srgbClr val="00B0F0"/>
                </a:solidFill>
                <a:latin typeface="Cambria"/>
                <a:ea typeface="Cambria"/>
                <a:cs typeface="Cambria"/>
                <a:sym typeface="Cambria"/>
              </a:rPr>
              <a:t>f</a:t>
            </a:r>
            <a:r>
              <a:rPr lang="en-US" sz="2800" b="0" i="0" u="none" strike="noStrike" cap="none">
                <a:solidFill>
                  <a:srgbClr val="00B0F0"/>
                </a:solidFill>
                <a:latin typeface="Cambria"/>
                <a:ea typeface="Cambria"/>
                <a:cs typeface="Cambria"/>
                <a:sym typeface="Cambria"/>
              </a:rPr>
              <a:t>ault when hitting a volley or a fault when serving</a:t>
            </a:r>
            <a:endParaRPr sz="2800" b="0" i="0" u="none" strike="noStrike" cap="none">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a:latin typeface="Arial"/>
              <a:ea typeface="Arial"/>
              <a:cs typeface="Arial"/>
              <a:sym typeface="Aria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307">
          <a:extLst>
            <a:ext uri="{FF2B5EF4-FFF2-40B4-BE49-F238E27FC236}">
              <a16:creationId xmlns:a16="http://schemas.microsoft.com/office/drawing/2014/main" id="{01C33D33-E532-DB78-6754-96D7682A6F58}"/>
            </a:ext>
          </a:extLst>
        </p:cNvPr>
        <p:cNvGrpSpPr/>
        <p:nvPr/>
      </p:nvGrpSpPr>
      <p:grpSpPr>
        <a:xfrm>
          <a:off x="0" y="0"/>
          <a:ext cx="0" cy="0"/>
          <a:chOff x="0" y="0"/>
          <a:chExt cx="0" cy="0"/>
        </a:xfrm>
      </p:grpSpPr>
      <p:sp>
        <p:nvSpPr>
          <p:cNvPr id="1308" name="Google Shape;1308;p234">
            <a:extLst>
              <a:ext uri="{FF2B5EF4-FFF2-40B4-BE49-F238E27FC236}">
                <a16:creationId xmlns:a16="http://schemas.microsoft.com/office/drawing/2014/main" id="{C1B0B6BD-E15A-E0D1-7399-72385849B953}"/>
              </a:ext>
            </a:extLst>
          </p:cNvPr>
          <p:cNvSpPr/>
          <p:nvPr/>
        </p:nvSpPr>
        <p:spPr>
          <a:xfrm>
            <a:off x="0" y="298440"/>
            <a:ext cx="8639280" cy="638172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endParaRPr sz="1800" b="0" i="0" u="none" strike="noStrike" cap="none">
              <a:latin typeface="Arial"/>
              <a:ea typeface="Arial"/>
              <a:cs typeface="Arial"/>
              <a:sym typeface="Arial"/>
            </a:endParaRPr>
          </a:p>
          <a:p>
            <a:pPr marL="343080" marR="0" lvl="0" indent="-163800" algn="l" rtl="0">
              <a:lnSpc>
                <a:spcPct val="100000"/>
              </a:lnSpc>
              <a:spcBef>
                <a:spcPts val="561"/>
              </a:spcBef>
              <a:spcAft>
                <a:spcPts val="0"/>
              </a:spcAft>
              <a:buNone/>
            </a:pPr>
            <a:endParaRPr sz="1800" b="0" i="0" u="none" strike="noStrike" cap="none">
              <a:latin typeface="Arial"/>
              <a:ea typeface="Arial"/>
              <a:cs typeface="Arial"/>
              <a:sym typeface="Arial"/>
            </a:endParaRPr>
          </a:p>
          <a:p>
            <a:pPr marL="343080" marR="0" lvl="0" indent="-163800" algn="l" rtl="0">
              <a:lnSpc>
                <a:spcPct val="100000"/>
              </a:lnSpc>
              <a:spcBef>
                <a:spcPts val="561"/>
              </a:spcBef>
              <a:spcAft>
                <a:spcPts val="0"/>
              </a:spcAft>
              <a:buNone/>
            </a:pPr>
            <a:endParaRPr sz="1800" b="0" i="0" u="none" strike="noStrike" cap="none">
              <a:latin typeface="Arial"/>
              <a:ea typeface="Arial"/>
              <a:cs typeface="Arial"/>
              <a:sym typeface="Arial"/>
            </a:endParaRPr>
          </a:p>
          <a:p>
            <a:pPr marL="343080" marR="0" lvl="0" indent="-163800" algn="l" rtl="0">
              <a:lnSpc>
                <a:spcPct val="100000"/>
              </a:lnSpc>
              <a:spcBef>
                <a:spcPts val="561"/>
              </a:spcBef>
              <a:spcAft>
                <a:spcPts val="0"/>
              </a:spcAft>
              <a:buNone/>
            </a:pPr>
            <a:endParaRPr sz="1800" b="0" i="0" u="none" strike="noStrike" cap="none">
              <a:latin typeface="Arial"/>
              <a:ea typeface="Arial"/>
              <a:cs typeface="Arial"/>
              <a:sym typeface="Arial"/>
            </a:endParaRPr>
          </a:p>
        </p:txBody>
      </p:sp>
      <p:sp>
        <p:nvSpPr>
          <p:cNvPr id="1309" name="Google Shape;1309;p234">
            <a:extLst>
              <a:ext uri="{FF2B5EF4-FFF2-40B4-BE49-F238E27FC236}">
                <a16:creationId xmlns:a16="http://schemas.microsoft.com/office/drawing/2014/main" id="{1F4390FE-C43A-E9FB-D52F-C7C23201BF29}"/>
              </a:ext>
            </a:extLst>
          </p:cNvPr>
          <p:cNvSpPr/>
          <p:nvPr/>
        </p:nvSpPr>
        <p:spPr>
          <a:xfrm>
            <a:off x="404640" y="1036800"/>
            <a:ext cx="8328240" cy="23068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9600" b="1" i="1" u="none" strike="noStrike" cap="none">
                <a:solidFill>
                  <a:srgbClr val="3071C3"/>
                </a:solidFill>
                <a:latin typeface="Calibri"/>
                <a:ea typeface="Calibri"/>
                <a:cs typeface="Calibri"/>
                <a:sym typeface="Calibri"/>
              </a:rPr>
              <a:t>Questions?</a:t>
            </a:r>
            <a:endParaRPr sz="96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96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9600" b="0" i="0" u="none" strike="noStrike" cap="none">
              <a:latin typeface="Arial"/>
              <a:ea typeface="Arial"/>
              <a:cs typeface="Arial"/>
              <a:sym typeface="Arial"/>
            </a:endParaRPr>
          </a:p>
        </p:txBody>
      </p:sp>
      <p:pic>
        <p:nvPicPr>
          <p:cNvPr id="1310" name="Google Shape;1310;p234">
            <a:extLst>
              <a:ext uri="{FF2B5EF4-FFF2-40B4-BE49-F238E27FC236}">
                <a16:creationId xmlns:a16="http://schemas.microsoft.com/office/drawing/2014/main" id="{423CC077-C033-0E35-9C2E-7555A37EF879}"/>
              </a:ext>
            </a:extLst>
          </p:cNvPr>
          <p:cNvPicPr preferRelativeResize="0"/>
          <p:nvPr/>
        </p:nvPicPr>
        <p:blipFill rotWithShape="1">
          <a:blip r:embed="rId3">
            <a:alphaModFix/>
          </a:blip>
          <a:srcRect/>
          <a:stretch/>
        </p:blipFill>
        <p:spPr>
          <a:xfrm>
            <a:off x="2397240" y="2823840"/>
            <a:ext cx="3844800" cy="2306880"/>
          </a:xfrm>
          <a:prstGeom prst="rect">
            <a:avLst/>
          </a:prstGeom>
          <a:noFill/>
          <a:ln>
            <a:noFill/>
          </a:ln>
        </p:spPr>
      </p:pic>
    </p:spTree>
    <p:extLst>
      <p:ext uri="{BB962C8B-B14F-4D97-AF65-F5344CB8AC3E}">
        <p14:creationId xmlns:p14="http://schemas.microsoft.com/office/powerpoint/2010/main" val="121701691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99"/>
          <p:cNvSpPr/>
          <p:nvPr/>
        </p:nvSpPr>
        <p:spPr>
          <a:xfrm>
            <a:off x="457200" y="48864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Code of Conduct </a:t>
            </a:r>
            <a:r>
              <a:rPr lang="en-US" sz="2400" b="1" i="0" u="none" strike="noStrike" cap="none" dirty="0">
                <a:solidFill>
                  <a:srgbClr val="00B0F0"/>
                </a:solidFill>
                <a:latin typeface="Cambria"/>
                <a:ea typeface="Cambria"/>
                <a:cs typeface="Cambria"/>
                <a:sym typeface="Cambria"/>
              </a:rPr>
              <a:t>(cont’d)</a:t>
            </a:r>
            <a:endParaRPr sz="24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dirty="0">
                <a:solidFill>
                  <a:srgbClr val="00B0F0"/>
                </a:solidFill>
                <a:latin typeface="Cambria"/>
                <a:ea typeface="Cambria"/>
                <a:cs typeface="Cambria"/>
                <a:sym typeface="Cambria"/>
              </a:rPr>
              <a:t>Do not use or carry any </a:t>
            </a:r>
            <a:r>
              <a:rPr lang="en-US" sz="2800" b="0" i="0" u="none" strike="noStrike" cap="none" dirty="0">
                <a:solidFill>
                  <a:srgbClr val="00B0F0"/>
                </a:solidFill>
                <a:latin typeface="Cambria"/>
                <a:ea typeface="Cambria"/>
                <a:cs typeface="Cambria"/>
                <a:sym typeface="Cambria"/>
              </a:rPr>
              <a:t>device that could interfere with play</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Silence your phone</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Excuse yourself from refereeing family, close friends, doubles partners</a:t>
            </a:r>
            <a:endParaRPr sz="2800" b="0" i="0" u="none" strike="noStrike" cap="none" dirty="0">
              <a:latin typeface="Arial"/>
              <a:ea typeface="Arial"/>
              <a:cs typeface="Arial"/>
              <a:sym typeface="Arial"/>
            </a:endParaRPr>
          </a:p>
          <a:p>
            <a:pPr marL="743040" marR="0" lvl="0" indent="-28440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785">
          <a:extLst>
            <a:ext uri="{FF2B5EF4-FFF2-40B4-BE49-F238E27FC236}">
              <a16:creationId xmlns:a16="http://schemas.microsoft.com/office/drawing/2014/main" id="{87733D47-6019-CD21-69CF-3CF885CFD8A4}"/>
            </a:ext>
          </a:extLst>
        </p:cNvPr>
        <p:cNvGrpSpPr/>
        <p:nvPr/>
      </p:nvGrpSpPr>
      <p:grpSpPr>
        <a:xfrm>
          <a:off x="0" y="0"/>
          <a:ext cx="0" cy="0"/>
          <a:chOff x="0" y="0"/>
          <a:chExt cx="0" cy="0"/>
        </a:xfrm>
      </p:grpSpPr>
      <p:sp>
        <p:nvSpPr>
          <p:cNvPr id="786" name="Google Shape;786;p159">
            <a:extLst>
              <a:ext uri="{FF2B5EF4-FFF2-40B4-BE49-F238E27FC236}">
                <a16:creationId xmlns:a16="http://schemas.microsoft.com/office/drawing/2014/main" id="{A43C52EA-1114-EBC0-EE27-477710F29EF7}"/>
              </a:ext>
            </a:extLst>
          </p:cNvPr>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rtl="0">
              <a:lnSpc>
                <a:spcPct val="150000"/>
              </a:lnSpc>
              <a:spcBef>
                <a:spcPts val="0"/>
              </a:spcBef>
              <a:spcAft>
                <a:spcPts val="0"/>
              </a:spcAft>
              <a:buNone/>
            </a:pPr>
            <a:r>
              <a:rPr lang="en-CA" sz="4000" b="1" dirty="0">
                <a:solidFill>
                  <a:srgbClr val="00B0F0"/>
                </a:solidFill>
                <a:latin typeface="Cambria" panose="02040503050406030204" pitchFamily="18" charset="0"/>
              </a:rPr>
              <a:t>SESSION 2</a:t>
            </a:r>
            <a:endParaRPr sz="4000" b="1" i="0" u="none" strike="noStrike" cap="none" dirty="0">
              <a:solidFill>
                <a:srgbClr val="00B0F0"/>
              </a:solidFill>
              <a:latin typeface="Cambria" panose="02040503050406030204" pitchFamily="18" charset="0"/>
              <a:sym typeface="Arial"/>
            </a:endParaRPr>
          </a:p>
          <a:p>
            <a:pPr marL="343080" marR="0" lvl="0" indent="-341640" algn="ctr" rtl="0">
              <a:lnSpc>
                <a:spcPct val="150000"/>
              </a:lnSpc>
              <a:spcBef>
                <a:spcPts val="799"/>
              </a:spcBef>
              <a:spcAft>
                <a:spcPts val="0"/>
              </a:spcAft>
              <a:buNone/>
            </a:pPr>
            <a:r>
              <a:rPr lang="en-US" sz="4000" b="1" i="0" u="sng" strike="noStrike" cap="none" dirty="0">
                <a:solidFill>
                  <a:srgbClr val="00B0F0"/>
                </a:solidFill>
                <a:latin typeface="Cambria" panose="02040503050406030204" pitchFamily="18" charset="0"/>
                <a:ea typeface="Cambria"/>
                <a:cs typeface="Cambria"/>
                <a:sym typeface="Cambria"/>
              </a:rPr>
              <a:t>TOPIC 4</a:t>
            </a:r>
            <a:endParaRPr lang="en-US" sz="4000" u="sng" dirty="0">
              <a:solidFill>
                <a:srgbClr val="00B0F0"/>
              </a:solidFill>
              <a:latin typeface="Cambria" panose="02040503050406030204" pitchFamily="18" charset="0"/>
              <a:ea typeface="Cambria"/>
            </a:endParaRPr>
          </a:p>
          <a:p>
            <a:pPr marL="343080" marR="0" lvl="0" indent="-341640" algn="ctr" rtl="0">
              <a:lnSpc>
                <a:spcPct val="150000"/>
              </a:lnSpc>
              <a:spcBef>
                <a:spcPts val="799"/>
              </a:spcBef>
              <a:spcAft>
                <a:spcPts val="0"/>
              </a:spcAft>
              <a:buNone/>
            </a:pPr>
            <a:r>
              <a:rPr lang="en-US" sz="4000" b="1" dirty="0">
                <a:solidFill>
                  <a:srgbClr val="00B0F0"/>
                </a:solidFill>
                <a:latin typeface="Cambria" panose="02040503050406030204" pitchFamily="18" charset="0"/>
              </a:rPr>
              <a:t>DUAL REFEREE</a:t>
            </a:r>
          </a:p>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panose="02040503050406030204" pitchFamily="18" charset="0"/>
                <a:sym typeface="Arial"/>
              </a:rPr>
              <a:t>SYSTEM</a:t>
            </a:r>
            <a:endParaRPr sz="5400" b="1" i="0" u="none" strike="noStrike" cap="none" dirty="0">
              <a:latin typeface="Cambria" panose="02040503050406030204" pitchFamily="18" charset="0"/>
              <a:sym typeface="Arial"/>
            </a:endParaRPr>
          </a:p>
        </p:txBody>
      </p:sp>
    </p:spTree>
    <p:extLst>
      <p:ext uri="{BB962C8B-B14F-4D97-AF65-F5344CB8AC3E}">
        <p14:creationId xmlns:p14="http://schemas.microsoft.com/office/powerpoint/2010/main" val="280560855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192">
          <a:extLst>
            <a:ext uri="{FF2B5EF4-FFF2-40B4-BE49-F238E27FC236}">
              <a16:creationId xmlns:a16="http://schemas.microsoft.com/office/drawing/2014/main" id="{F303FE00-78E0-2F80-B87E-0F57F8A368E1}"/>
            </a:ext>
          </a:extLst>
        </p:cNvPr>
        <p:cNvGrpSpPr/>
        <p:nvPr/>
      </p:nvGrpSpPr>
      <p:grpSpPr>
        <a:xfrm>
          <a:off x="0" y="0"/>
          <a:ext cx="0" cy="0"/>
          <a:chOff x="0" y="0"/>
          <a:chExt cx="0" cy="0"/>
        </a:xfrm>
      </p:grpSpPr>
      <p:sp>
        <p:nvSpPr>
          <p:cNvPr id="1193" name="Google Shape;1193;p211">
            <a:extLst>
              <a:ext uri="{FF2B5EF4-FFF2-40B4-BE49-F238E27FC236}">
                <a16:creationId xmlns:a16="http://schemas.microsoft.com/office/drawing/2014/main" id="{BF01B811-1E0A-C931-28B2-CE869201BD50}"/>
              </a:ext>
            </a:extLst>
          </p:cNvPr>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dirty="0">
                <a:solidFill>
                  <a:srgbClr val="00B0F0"/>
                </a:solidFill>
                <a:latin typeface="Cambria"/>
                <a:sym typeface="Cambria"/>
              </a:rPr>
              <a:t>Dual Referee System</a:t>
            </a:r>
            <a:endParaRPr sz="4000" b="0" i="0" u="none" strike="noStrike" cap="none" dirty="0">
              <a:latin typeface="Arial"/>
              <a:ea typeface="Arial"/>
              <a:cs typeface="Arial"/>
              <a:sym typeface="Arial"/>
            </a:endParaRPr>
          </a:p>
          <a:p>
            <a:pPr marL="458640" marR="0" lvl="1" algn="l" rtl="0">
              <a:lnSpc>
                <a:spcPct val="150000"/>
              </a:lnSpc>
              <a:spcBef>
                <a:spcPts val="561"/>
              </a:spcBef>
              <a:spcAft>
                <a:spcPts val="0"/>
              </a:spcAft>
              <a:buClr>
                <a:srgbClr val="00B0F0"/>
              </a:buClr>
              <a:buSzPts val="2800"/>
            </a:pPr>
            <a:r>
              <a:rPr lang="en-US" sz="2800" b="1" dirty="0">
                <a:solidFill>
                  <a:srgbClr val="00B0F0"/>
                </a:solidFill>
                <a:latin typeface="Cambria"/>
                <a:sym typeface="Cambria"/>
              </a:rPr>
              <a:t>Goals</a:t>
            </a: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dirty="0">
                <a:solidFill>
                  <a:srgbClr val="00B0F0"/>
                </a:solidFill>
                <a:latin typeface="Cambria"/>
                <a:sym typeface="Cambria"/>
              </a:rPr>
              <a:t>Increase accuracy of NVZ calls &amp; crossing plane of he net.</a:t>
            </a: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dirty="0">
                <a:solidFill>
                  <a:srgbClr val="00B0F0"/>
                </a:solidFill>
                <a:latin typeface="Cambria"/>
                <a:sym typeface="Cambria"/>
              </a:rPr>
              <a:t>Support the Lead Referee in ALL aspects</a:t>
            </a: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dirty="0">
                <a:solidFill>
                  <a:srgbClr val="00B0F0"/>
                </a:solidFill>
                <a:latin typeface="Cambria"/>
                <a:sym typeface="Cambria"/>
              </a:rPr>
              <a:t>To assure the accuracy of Referee Calls</a:t>
            </a:r>
          </a:p>
          <a:p>
            <a:pPr marL="458640" marR="0" lvl="1" algn="l" rtl="0">
              <a:lnSpc>
                <a:spcPct val="150000"/>
              </a:lnSpc>
              <a:spcBef>
                <a:spcPts val="561"/>
              </a:spcBef>
              <a:spcAft>
                <a:spcPts val="0"/>
              </a:spcAft>
              <a:buClr>
                <a:srgbClr val="00B0F0"/>
              </a:buClr>
              <a:buSzPts val="2800"/>
            </a:pPr>
            <a:endParaRPr lang="en-US" sz="2800" dirty="0">
              <a:solidFill>
                <a:srgbClr val="00B0F0"/>
              </a:solidFill>
              <a:latin typeface="Cambria"/>
              <a:sym typeface="Cambria"/>
            </a:endParaRPr>
          </a:p>
        </p:txBody>
      </p:sp>
    </p:spTree>
    <p:extLst>
      <p:ext uri="{BB962C8B-B14F-4D97-AF65-F5344CB8AC3E}">
        <p14:creationId xmlns:p14="http://schemas.microsoft.com/office/powerpoint/2010/main" val="224263433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192">
          <a:extLst>
            <a:ext uri="{FF2B5EF4-FFF2-40B4-BE49-F238E27FC236}">
              <a16:creationId xmlns:a16="http://schemas.microsoft.com/office/drawing/2014/main" id="{E342A7D9-DA01-175A-DE1F-DF7DB5AD5F4B}"/>
            </a:ext>
          </a:extLst>
        </p:cNvPr>
        <p:cNvGrpSpPr/>
        <p:nvPr/>
      </p:nvGrpSpPr>
      <p:grpSpPr>
        <a:xfrm>
          <a:off x="0" y="0"/>
          <a:ext cx="0" cy="0"/>
          <a:chOff x="0" y="0"/>
          <a:chExt cx="0" cy="0"/>
        </a:xfrm>
      </p:grpSpPr>
      <p:sp>
        <p:nvSpPr>
          <p:cNvPr id="1193" name="Google Shape;1193;p211">
            <a:extLst>
              <a:ext uri="{FF2B5EF4-FFF2-40B4-BE49-F238E27FC236}">
                <a16:creationId xmlns:a16="http://schemas.microsoft.com/office/drawing/2014/main" id="{08007094-00CC-096E-DB69-5223689E16C3}"/>
              </a:ext>
            </a:extLst>
          </p:cNvPr>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CA" sz="4000" b="1" i="0" u="none" strike="noStrike" cap="none" dirty="0">
                <a:solidFill>
                  <a:srgbClr val="00B0F0"/>
                </a:solidFill>
                <a:latin typeface="Cambria"/>
                <a:ea typeface="Cambria"/>
                <a:cs typeface="Cambria"/>
                <a:sym typeface="Cambria"/>
              </a:rPr>
              <a:t>Dual Referee System</a:t>
            </a:r>
            <a:endParaRPr sz="4000" b="0" i="0" u="none" strike="noStrike" cap="none" dirty="0">
              <a:latin typeface="Arial"/>
              <a:ea typeface="Arial"/>
              <a:cs typeface="Arial"/>
              <a:sym typeface="Arial"/>
            </a:endParaRPr>
          </a:p>
          <a:p>
            <a:pPr marL="458640" lvl="1">
              <a:lnSpc>
                <a:spcPct val="150000"/>
              </a:lnSpc>
              <a:spcBef>
                <a:spcPts val="561"/>
              </a:spcBef>
              <a:buClr>
                <a:srgbClr val="00B0F0"/>
              </a:buClr>
              <a:buSzPts val="2800"/>
            </a:pPr>
            <a:r>
              <a:rPr lang="en-US" sz="2800" b="1" dirty="0">
                <a:solidFill>
                  <a:srgbClr val="00B0F0"/>
                </a:solidFill>
                <a:latin typeface="Cambria"/>
                <a:sym typeface="Cambria"/>
              </a:rPr>
              <a:t>Lead Referee Responsibilities</a:t>
            </a:r>
          </a:p>
          <a:p>
            <a:pPr marL="915840" lvl="1" indent="-457200">
              <a:lnSpc>
                <a:spcPct val="150000"/>
              </a:lnSpc>
              <a:spcBef>
                <a:spcPts val="561"/>
              </a:spcBef>
              <a:buClr>
                <a:srgbClr val="00B0F0"/>
              </a:buClr>
              <a:buSzPts val="2800"/>
              <a:buFont typeface="Arial" panose="020B0604020202020204" pitchFamily="34" charset="0"/>
              <a:buChar char="•"/>
            </a:pPr>
            <a:r>
              <a:rPr lang="en-US" sz="2800" dirty="0">
                <a:solidFill>
                  <a:srgbClr val="00B0F0"/>
                </a:solidFill>
              </a:rPr>
              <a:t>Makes final decisions on calls</a:t>
            </a:r>
          </a:p>
          <a:p>
            <a:pPr marL="915840" lvl="1" indent="-457200">
              <a:lnSpc>
                <a:spcPct val="150000"/>
              </a:lnSpc>
              <a:spcBef>
                <a:spcPts val="561"/>
              </a:spcBef>
              <a:buClr>
                <a:srgbClr val="00B0F0"/>
              </a:buClr>
              <a:buSzPts val="2800"/>
              <a:buFont typeface="Arial" panose="020B0604020202020204" pitchFamily="34" charset="0"/>
              <a:buChar char="•"/>
            </a:pPr>
            <a:r>
              <a:rPr lang="en-US" sz="2800" dirty="0">
                <a:solidFill>
                  <a:srgbClr val="00B0F0"/>
                </a:solidFill>
              </a:rPr>
              <a:t>Focus on server complying with service motion elements, and proper ball release.</a:t>
            </a:r>
          </a:p>
          <a:p>
            <a:pPr marL="915840" lvl="1" indent="-457200">
              <a:lnSpc>
                <a:spcPct val="150000"/>
              </a:lnSpc>
              <a:spcBef>
                <a:spcPts val="561"/>
              </a:spcBef>
              <a:buClr>
                <a:srgbClr val="00B0F0"/>
              </a:buClr>
              <a:buSzPts val="2800"/>
              <a:buFont typeface="Arial" panose="020B0604020202020204" pitchFamily="34" charset="0"/>
              <a:buChar char="•"/>
            </a:pPr>
            <a:r>
              <a:rPr lang="en-US" sz="2800" dirty="0">
                <a:solidFill>
                  <a:srgbClr val="00B0F0"/>
                </a:solidFill>
              </a:rPr>
              <a:t>Lead Referee to check the readiness of 2</a:t>
            </a:r>
            <a:r>
              <a:rPr lang="en-US" sz="2800" baseline="30000" dirty="0">
                <a:solidFill>
                  <a:srgbClr val="00B0F0"/>
                </a:solidFill>
              </a:rPr>
              <a:t>nd</a:t>
            </a:r>
            <a:r>
              <a:rPr lang="en-US" sz="2800" dirty="0">
                <a:solidFill>
                  <a:srgbClr val="00B0F0"/>
                </a:solidFill>
              </a:rPr>
              <a:t> Referee after breaks in play.</a:t>
            </a:r>
          </a:p>
          <a:p>
            <a:pPr marL="458640" marR="0" lvl="1" algn="l" rtl="0">
              <a:lnSpc>
                <a:spcPct val="150000"/>
              </a:lnSpc>
              <a:spcBef>
                <a:spcPts val="561"/>
              </a:spcBef>
              <a:spcAft>
                <a:spcPts val="0"/>
              </a:spcAft>
              <a:buClr>
                <a:srgbClr val="00B0F0"/>
              </a:buClr>
              <a:buSzPts val="2800"/>
            </a:pPr>
            <a:endParaRPr sz="2800" b="0" i="0" u="none" strike="noStrike" cap="none" dirty="0">
              <a:latin typeface="Arial"/>
              <a:ea typeface="Arial"/>
              <a:cs typeface="Arial"/>
              <a:sym typeface="Arial"/>
            </a:endParaRPr>
          </a:p>
        </p:txBody>
      </p:sp>
    </p:spTree>
    <p:extLst>
      <p:ext uri="{BB962C8B-B14F-4D97-AF65-F5344CB8AC3E}">
        <p14:creationId xmlns:p14="http://schemas.microsoft.com/office/powerpoint/2010/main" val="57100106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192">
          <a:extLst>
            <a:ext uri="{FF2B5EF4-FFF2-40B4-BE49-F238E27FC236}">
              <a16:creationId xmlns:a16="http://schemas.microsoft.com/office/drawing/2014/main" id="{AC908C1C-3E51-23D0-179B-30C9328B4B4E}"/>
            </a:ext>
          </a:extLst>
        </p:cNvPr>
        <p:cNvGrpSpPr/>
        <p:nvPr/>
      </p:nvGrpSpPr>
      <p:grpSpPr>
        <a:xfrm>
          <a:off x="0" y="0"/>
          <a:ext cx="0" cy="0"/>
          <a:chOff x="0" y="0"/>
          <a:chExt cx="0" cy="0"/>
        </a:xfrm>
      </p:grpSpPr>
      <p:sp>
        <p:nvSpPr>
          <p:cNvPr id="1193" name="Google Shape;1193;p211">
            <a:extLst>
              <a:ext uri="{FF2B5EF4-FFF2-40B4-BE49-F238E27FC236}">
                <a16:creationId xmlns:a16="http://schemas.microsoft.com/office/drawing/2014/main" id="{40F38F4A-FC27-D8E5-229A-84E5B87B2EA0}"/>
              </a:ext>
            </a:extLst>
          </p:cNvPr>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CA" sz="4000" b="1" i="0" u="none" strike="noStrike" cap="none" dirty="0">
                <a:solidFill>
                  <a:srgbClr val="00B0F0"/>
                </a:solidFill>
                <a:latin typeface="Cambria"/>
                <a:ea typeface="Cambria"/>
                <a:cs typeface="Cambria"/>
                <a:sym typeface="Cambria"/>
              </a:rPr>
              <a:t>Dual Referee System</a:t>
            </a:r>
            <a:endParaRPr sz="4000" b="0" i="0" u="none" strike="noStrike" cap="none" dirty="0">
              <a:latin typeface="Arial"/>
              <a:ea typeface="Arial"/>
              <a:cs typeface="Arial"/>
              <a:sym typeface="Arial"/>
            </a:endParaRPr>
          </a:p>
          <a:p>
            <a:pPr marL="458640" lvl="1">
              <a:lnSpc>
                <a:spcPct val="150000"/>
              </a:lnSpc>
              <a:spcBef>
                <a:spcPts val="561"/>
              </a:spcBef>
              <a:buClr>
                <a:srgbClr val="00B0F0"/>
              </a:buClr>
              <a:buSzPts val="2800"/>
            </a:pPr>
            <a:r>
              <a:rPr lang="en-US" sz="2800" b="1" dirty="0">
                <a:solidFill>
                  <a:srgbClr val="00B0F0"/>
                </a:solidFill>
                <a:latin typeface="Cambria"/>
                <a:sym typeface="Cambria"/>
              </a:rPr>
              <a:t>Second Referee Responsibilities</a:t>
            </a:r>
          </a:p>
          <a:p>
            <a:pPr marL="915840" lvl="1" indent="-457200">
              <a:lnSpc>
                <a:spcPct val="150000"/>
              </a:lnSpc>
              <a:spcBef>
                <a:spcPts val="561"/>
              </a:spcBef>
              <a:buClr>
                <a:srgbClr val="00B0F0"/>
              </a:buClr>
              <a:buSzPts val="2800"/>
              <a:buFont typeface="Arial" panose="020B0604020202020204" pitchFamily="34" charset="0"/>
              <a:buChar char="•"/>
            </a:pPr>
            <a:r>
              <a:rPr lang="en-US" sz="2800" dirty="0">
                <a:solidFill>
                  <a:srgbClr val="00B0F0"/>
                </a:solidFill>
              </a:rPr>
              <a:t>Assist the Lead Referee in calling NVZ and plane of the net violations, on both sides of the net.</a:t>
            </a:r>
          </a:p>
          <a:p>
            <a:pPr marL="915840" lvl="1" indent="-457200">
              <a:lnSpc>
                <a:spcPct val="150000"/>
              </a:lnSpc>
              <a:spcBef>
                <a:spcPts val="561"/>
              </a:spcBef>
              <a:buClr>
                <a:srgbClr val="00B0F0"/>
              </a:buClr>
              <a:buSzPts val="2800"/>
              <a:buFont typeface="Arial" panose="020B0604020202020204" pitchFamily="34" charset="0"/>
              <a:buChar char="•"/>
            </a:pPr>
            <a:r>
              <a:rPr lang="en-US" sz="2800" dirty="0">
                <a:solidFill>
                  <a:srgbClr val="00B0F0"/>
                </a:solidFill>
              </a:rPr>
              <a:t>Assist in observing all player activities on &amp; around the court, esp. at breaks in play.</a:t>
            </a:r>
          </a:p>
          <a:p>
            <a:pPr marL="915840" lvl="1" indent="-457200">
              <a:lnSpc>
                <a:spcPct val="150000"/>
              </a:lnSpc>
              <a:spcBef>
                <a:spcPts val="561"/>
              </a:spcBef>
              <a:buClr>
                <a:srgbClr val="00B0F0"/>
              </a:buClr>
              <a:buSzPts val="2800"/>
              <a:buFont typeface="Arial" panose="020B0604020202020204" pitchFamily="34" charset="0"/>
              <a:buChar char="•"/>
            </a:pPr>
            <a:r>
              <a:rPr lang="en-US" sz="2800" dirty="0">
                <a:solidFill>
                  <a:srgbClr val="00B0F0"/>
                </a:solidFill>
              </a:rPr>
              <a:t>Maintain control of the ball between games</a:t>
            </a:r>
          </a:p>
          <a:p>
            <a:pPr marL="915840" lvl="1" indent="-457200">
              <a:lnSpc>
                <a:spcPct val="150000"/>
              </a:lnSpc>
              <a:spcBef>
                <a:spcPts val="561"/>
              </a:spcBef>
              <a:buClr>
                <a:srgbClr val="00B0F0"/>
              </a:buClr>
              <a:buSzPts val="2800"/>
              <a:buFont typeface="Arial" panose="020B0604020202020204" pitchFamily="34" charset="0"/>
              <a:buChar char="•"/>
            </a:pPr>
            <a:endParaRPr sz="2800" b="0" i="0" u="none" strike="noStrike" cap="none" dirty="0">
              <a:latin typeface="Arial"/>
              <a:ea typeface="Arial"/>
              <a:cs typeface="Arial"/>
              <a:sym typeface="Arial"/>
            </a:endParaRPr>
          </a:p>
        </p:txBody>
      </p:sp>
    </p:spTree>
    <p:extLst>
      <p:ext uri="{BB962C8B-B14F-4D97-AF65-F5344CB8AC3E}">
        <p14:creationId xmlns:p14="http://schemas.microsoft.com/office/powerpoint/2010/main" val="15579595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192">
          <a:extLst>
            <a:ext uri="{FF2B5EF4-FFF2-40B4-BE49-F238E27FC236}">
              <a16:creationId xmlns:a16="http://schemas.microsoft.com/office/drawing/2014/main" id="{4D706C75-ACBB-B771-6231-CB5F303BC1C0}"/>
            </a:ext>
          </a:extLst>
        </p:cNvPr>
        <p:cNvGrpSpPr/>
        <p:nvPr/>
      </p:nvGrpSpPr>
      <p:grpSpPr>
        <a:xfrm>
          <a:off x="0" y="0"/>
          <a:ext cx="0" cy="0"/>
          <a:chOff x="0" y="0"/>
          <a:chExt cx="0" cy="0"/>
        </a:xfrm>
      </p:grpSpPr>
      <p:sp>
        <p:nvSpPr>
          <p:cNvPr id="1193" name="Google Shape;1193;p211">
            <a:extLst>
              <a:ext uri="{FF2B5EF4-FFF2-40B4-BE49-F238E27FC236}">
                <a16:creationId xmlns:a16="http://schemas.microsoft.com/office/drawing/2014/main" id="{748EE70D-490E-D803-E0DD-DA18B4A0A104}"/>
              </a:ext>
            </a:extLst>
          </p:cNvPr>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CA" sz="4000" b="1" i="0" u="none" strike="noStrike" cap="none" dirty="0">
                <a:solidFill>
                  <a:srgbClr val="00B0F0"/>
                </a:solidFill>
                <a:latin typeface="Cambria"/>
                <a:ea typeface="Cambria"/>
                <a:cs typeface="Cambria"/>
                <a:sym typeface="Cambria"/>
              </a:rPr>
              <a:t>Dual Referee System</a:t>
            </a:r>
            <a:endParaRPr sz="4000" b="0" i="0" u="none" strike="noStrike" cap="none" dirty="0">
              <a:latin typeface="Arial"/>
              <a:ea typeface="Arial"/>
              <a:cs typeface="Arial"/>
              <a:sym typeface="Arial"/>
            </a:endParaRPr>
          </a:p>
          <a:p>
            <a:pPr marL="458640" lvl="1">
              <a:lnSpc>
                <a:spcPct val="150000"/>
              </a:lnSpc>
              <a:spcBef>
                <a:spcPts val="561"/>
              </a:spcBef>
              <a:buClr>
                <a:srgbClr val="00B0F0"/>
              </a:buClr>
              <a:buSzPts val="2800"/>
            </a:pPr>
            <a:r>
              <a:rPr lang="en-US" sz="2800" b="1" dirty="0">
                <a:solidFill>
                  <a:srgbClr val="00B0F0"/>
                </a:solidFill>
                <a:latin typeface="Cambria"/>
                <a:sym typeface="Cambria"/>
              </a:rPr>
              <a:t>Second Referee Responsibilities</a:t>
            </a:r>
          </a:p>
          <a:p>
            <a:pPr marL="458640" lvl="1" algn="just">
              <a:spcBef>
                <a:spcPts val="561"/>
              </a:spcBef>
              <a:buClr>
                <a:srgbClr val="00B0F0"/>
              </a:buClr>
              <a:buSzPts val="2800"/>
            </a:pPr>
            <a:r>
              <a:rPr lang="en-US" sz="2800" dirty="0">
                <a:solidFill>
                  <a:srgbClr val="00B0F0"/>
                </a:solidFill>
              </a:rPr>
              <a:t>Immediate Calls</a:t>
            </a:r>
            <a:endParaRPr lang="en-US" sz="2800" dirty="0"/>
          </a:p>
          <a:p>
            <a:pPr marL="915840" lvl="1" indent="-457200" algn="just">
              <a:spcBef>
                <a:spcPts val="561"/>
              </a:spcBef>
              <a:buClr>
                <a:srgbClr val="00B0F0"/>
              </a:buClr>
              <a:buSzPts val="2800"/>
              <a:buFont typeface="Arial" panose="020B0604020202020204" pitchFamily="34" charset="0"/>
              <a:buChar char="•"/>
            </a:pPr>
            <a:r>
              <a:rPr lang="en-US" sz="2400" dirty="0">
                <a:solidFill>
                  <a:srgbClr val="00B0F0"/>
                </a:solidFill>
              </a:rPr>
              <a:t>NVZ Faults</a:t>
            </a:r>
          </a:p>
          <a:p>
            <a:pPr marL="915840" lvl="1" indent="-457200" algn="just">
              <a:spcBef>
                <a:spcPts val="561"/>
              </a:spcBef>
              <a:buClr>
                <a:srgbClr val="00B0F0"/>
              </a:buClr>
              <a:buSzPts val="2800"/>
              <a:buFont typeface="Arial" panose="020B0604020202020204" pitchFamily="34" charset="0"/>
              <a:buChar char="•"/>
            </a:pPr>
            <a:r>
              <a:rPr lang="en-US" sz="2400" dirty="0">
                <a:solidFill>
                  <a:srgbClr val="00B0F0"/>
                </a:solidFill>
              </a:rPr>
              <a:t>Plane of the net faults</a:t>
            </a:r>
          </a:p>
          <a:p>
            <a:pPr marL="915840" lvl="1" indent="-457200" algn="just">
              <a:spcBef>
                <a:spcPts val="561"/>
              </a:spcBef>
              <a:buClr>
                <a:srgbClr val="00B0F0"/>
              </a:buClr>
              <a:buSzPts val="2800"/>
              <a:buFont typeface="Arial" panose="020B0604020202020204" pitchFamily="34" charset="0"/>
              <a:buChar char="•"/>
            </a:pPr>
            <a:r>
              <a:rPr lang="en-US" sz="2400" dirty="0">
                <a:solidFill>
                  <a:srgbClr val="00B0F0"/>
                </a:solidFill>
              </a:rPr>
              <a:t>Service foot faults</a:t>
            </a:r>
          </a:p>
          <a:p>
            <a:pPr marL="915840" lvl="1" indent="-457200" algn="just">
              <a:spcBef>
                <a:spcPts val="561"/>
              </a:spcBef>
              <a:buClr>
                <a:srgbClr val="00B0F0"/>
              </a:buClr>
              <a:buSzPts val="2800"/>
              <a:buFont typeface="Arial" panose="020B0604020202020204" pitchFamily="34" charset="0"/>
              <a:buChar char="•"/>
            </a:pPr>
            <a:r>
              <a:rPr lang="en-US" sz="2400" dirty="0">
                <a:solidFill>
                  <a:srgbClr val="00B0F0"/>
                </a:solidFill>
              </a:rPr>
              <a:t>Short Serves</a:t>
            </a:r>
          </a:p>
          <a:p>
            <a:pPr marL="915840" lvl="1" indent="-457200" algn="just">
              <a:spcBef>
                <a:spcPts val="561"/>
              </a:spcBef>
              <a:buClr>
                <a:srgbClr val="00B0F0"/>
              </a:buClr>
              <a:buSzPts val="2800"/>
              <a:buFont typeface="Arial" panose="020B0604020202020204" pitchFamily="34" charset="0"/>
              <a:buChar char="•"/>
            </a:pPr>
            <a:r>
              <a:rPr lang="en-US" sz="2400" dirty="0">
                <a:solidFill>
                  <a:srgbClr val="00B0F0"/>
                </a:solidFill>
              </a:rPr>
              <a:t>Player Safety issues</a:t>
            </a:r>
          </a:p>
          <a:p>
            <a:pPr marL="915840" lvl="1" indent="-457200" algn="just">
              <a:spcBef>
                <a:spcPts val="561"/>
              </a:spcBef>
              <a:buClr>
                <a:srgbClr val="00B0F0"/>
              </a:buClr>
              <a:buSzPts val="2800"/>
              <a:buFont typeface="Arial" panose="020B0604020202020204" pitchFamily="34" charset="0"/>
              <a:buChar char="•"/>
            </a:pPr>
            <a:r>
              <a:rPr lang="en-US" sz="2400" dirty="0">
                <a:solidFill>
                  <a:srgbClr val="00B0F0"/>
                </a:solidFill>
              </a:rPr>
              <a:t>Double Bounces</a:t>
            </a:r>
          </a:p>
          <a:p>
            <a:pPr marL="915840" lvl="1" indent="-457200" algn="just">
              <a:spcBef>
                <a:spcPts val="561"/>
              </a:spcBef>
              <a:buClr>
                <a:srgbClr val="00B0F0"/>
              </a:buClr>
              <a:buSzPts val="2800"/>
              <a:buFont typeface="Arial" panose="020B0604020202020204" pitchFamily="34" charset="0"/>
              <a:buChar char="•"/>
            </a:pPr>
            <a:r>
              <a:rPr lang="en-US" sz="2400" dirty="0">
                <a:solidFill>
                  <a:srgbClr val="00B0F0"/>
                </a:solidFill>
              </a:rPr>
              <a:t>Player hit by ball</a:t>
            </a:r>
          </a:p>
          <a:p>
            <a:pPr marL="915840" lvl="1" indent="-457200" algn="just">
              <a:spcBef>
                <a:spcPts val="561"/>
              </a:spcBef>
              <a:buClr>
                <a:srgbClr val="00B0F0"/>
              </a:buClr>
              <a:buSzPts val="2800"/>
              <a:buFont typeface="Arial" panose="020B0604020202020204" pitchFamily="34" charset="0"/>
              <a:buChar char="•"/>
            </a:pPr>
            <a:r>
              <a:rPr lang="en-US" sz="2400" dirty="0">
                <a:solidFill>
                  <a:srgbClr val="00B0F0"/>
                </a:solidFill>
              </a:rPr>
              <a:t>Ball Carries</a:t>
            </a:r>
          </a:p>
        </p:txBody>
      </p:sp>
    </p:spTree>
    <p:extLst>
      <p:ext uri="{BB962C8B-B14F-4D97-AF65-F5344CB8AC3E}">
        <p14:creationId xmlns:p14="http://schemas.microsoft.com/office/powerpoint/2010/main" val="4462255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192">
          <a:extLst>
            <a:ext uri="{FF2B5EF4-FFF2-40B4-BE49-F238E27FC236}">
              <a16:creationId xmlns:a16="http://schemas.microsoft.com/office/drawing/2014/main" id="{334FE5A5-7728-3894-E29D-6996F3F3F076}"/>
            </a:ext>
          </a:extLst>
        </p:cNvPr>
        <p:cNvGrpSpPr/>
        <p:nvPr/>
      </p:nvGrpSpPr>
      <p:grpSpPr>
        <a:xfrm>
          <a:off x="0" y="0"/>
          <a:ext cx="0" cy="0"/>
          <a:chOff x="0" y="0"/>
          <a:chExt cx="0" cy="0"/>
        </a:xfrm>
      </p:grpSpPr>
      <p:sp>
        <p:nvSpPr>
          <p:cNvPr id="1193" name="Google Shape;1193;p211">
            <a:extLst>
              <a:ext uri="{FF2B5EF4-FFF2-40B4-BE49-F238E27FC236}">
                <a16:creationId xmlns:a16="http://schemas.microsoft.com/office/drawing/2014/main" id="{2C394815-D029-E0AE-CBB4-002B97C3E1F0}"/>
              </a:ext>
            </a:extLst>
          </p:cNvPr>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CA" sz="4000" b="1" i="0" u="none" strike="noStrike" cap="none" dirty="0">
                <a:solidFill>
                  <a:srgbClr val="00B0F0"/>
                </a:solidFill>
                <a:latin typeface="Cambria"/>
                <a:ea typeface="Cambria"/>
                <a:cs typeface="Cambria"/>
                <a:sym typeface="Cambria"/>
              </a:rPr>
              <a:t>Dual Referee System</a:t>
            </a:r>
            <a:endParaRPr sz="4000" b="0" i="0" u="none" strike="noStrike" cap="none" dirty="0">
              <a:latin typeface="Arial"/>
              <a:ea typeface="Arial"/>
              <a:cs typeface="Arial"/>
              <a:sym typeface="Arial"/>
            </a:endParaRPr>
          </a:p>
          <a:p>
            <a:pPr marL="458640" lvl="1">
              <a:lnSpc>
                <a:spcPct val="150000"/>
              </a:lnSpc>
              <a:spcBef>
                <a:spcPts val="561"/>
              </a:spcBef>
              <a:buClr>
                <a:srgbClr val="00B0F0"/>
              </a:buClr>
              <a:buSzPts val="2800"/>
            </a:pPr>
            <a:r>
              <a:rPr lang="en-US" sz="2800" b="1" dirty="0">
                <a:solidFill>
                  <a:srgbClr val="00B0F0"/>
                </a:solidFill>
                <a:latin typeface="Cambria"/>
                <a:sym typeface="Cambria"/>
              </a:rPr>
              <a:t>Second Referee Responsibilities</a:t>
            </a:r>
          </a:p>
          <a:p>
            <a:pPr marL="458640" lvl="1" algn="just">
              <a:spcBef>
                <a:spcPts val="561"/>
              </a:spcBef>
              <a:buClr>
                <a:srgbClr val="00B0F0"/>
              </a:buClr>
              <a:buSzPts val="2800"/>
            </a:pPr>
            <a:r>
              <a:rPr lang="en-US" sz="2800" dirty="0">
                <a:solidFill>
                  <a:srgbClr val="00B0F0"/>
                </a:solidFill>
              </a:rPr>
              <a:t>Signal Violations – Raise the hand after rally</a:t>
            </a:r>
            <a:endParaRPr lang="en-US" sz="2800" dirty="0"/>
          </a:p>
          <a:p>
            <a:pPr marL="915840" lvl="1" indent="-457200" algn="just">
              <a:spcBef>
                <a:spcPts val="561"/>
              </a:spcBef>
              <a:buClr>
                <a:srgbClr val="00B0F0"/>
              </a:buClr>
              <a:buSzPts val="2800"/>
              <a:buFont typeface="Arial" panose="020B0604020202020204" pitchFamily="34" charset="0"/>
              <a:buChar char="•"/>
            </a:pPr>
            <a:r>
              <a:rPr lang="en-US" sz="2400" dirty="0">
                <a:solidFill>
                  <a:srgbClr val="00B0F0"/>
                </a:solidFill>
              </a:rPr>
              <a:t>Players out of position</a:t>
            </a:r>
          </a:p>
          <a:p>
            <a:pPr marL="915840" lvl="1" indent="-457200" algn="just">
              <a:spcBef>
                <a:spcPts val="561"/>
              </a:spcBef>
              <a:buClr>
                <a:srgbClr val="00B0F0"/>
              </a:buClr>
              <a:buSzPts val="2800"/>
              <a:buFont typeface="Arial" panose="020B0604020202020204" pitchFamily="34" charset="0"/>
              <a:buChar char="•"/>
            </a:pPr>
            <a:r>
              <a:rPr lang="en-US" sz="2400" dirty="0">
                <a:solidFill>
                  <a:srgbClr val="00B0F0"/>
                </a:solidFill>
              </a:rPr>
              <a:t>Incorrect server or receiver</a:t>
            </a:r>
          </a:p>
          <a:p>
            <a:pPr marL="915840" lvl="1" indent="-457200" algn="just">
              <a:spcBef>
                <a:spcPts val="561"/>
              </a:spcBef>
              <a:buClr>
                <a:srgbClr val="00B0F0"/>
              </a:buClr>
              <a:buSzPts val="2800"/>
              <a:buFont typeface="Arial" panose="020B0604020202020204" pitchFamily="34" charset="0"/>
              <a:buChar char="•"/>
            </a:pPr>
            <a:r>
              <a:rPr lang="en-US" sz="2400" dirty="0">
                <a:solidFill>
                  <a:srgbClr val="00B0F0"/>
                </a:solidFill>
              </a:rPr>
              <a:t>Paddle thrown by player</a:t>
            </a:r>
          </a:p>
          <a:p>
            <a:pPr marL="915840" lvl="1" indent="-457200" algn="just">
              <a:spcBef>
                <a:spcPts val="561"/>
              </a:spcBef>
              <a:buClr>
                <a:srgbClr val="00B0F0"/>
              </a:buClr>
              <a:buSzPts val="2800"/>
              <a:buFont typeface="Arial" panose="020B0604020202020204" pitchFamily="34" charset="0"/>
              <a:buChar char="•"/>
            </a:pPr>
            <a:r>
              <a:rPr lang="en-US" sz="2400" dirty="0">
                <a:solidFill>
                  <a:srgbClr val="00B0F0"/>
                </a:solidFill>
              </a:rPr>
              <a:t>Ball deliberately damaged by player</a:t>
            </a:r>
          </a:p>
          <a:p>
            <a:pPr marL="915840" lvl="1" indent="-457200" algn="just">
              <a:spcBef>
                <a:spcPts val="561"/>
              </a:spcBef>
              <a:buClr>
                <a:srgbClr val="00B0F0"/>
              </a:buClr>
              <a:buSzPts val="2800"/>
              <a:buFont typeface="Arial" panose="020B0604020202020204" pitchFamily="34" charset="0"/>
              <a:buChar char="•"/>
            </a:pPr>
            <a:r>
              <a:rPr lang="en-US" sz="2400" dirty="0">
                <a:solidFill>
                  <a:srgbClr val="00B0F0"/>
                </a:solidFill>
              </a:rPr>
              <a:t>Unsportsmanlike </a:t>
            </a:r>
            <a:r>
              <a:rPr lang="en-US" sz="2400" dirty="0" err="1">
                <a:solidFill>
                  <a:srgbClr val="00B0F0"/>
                </a:solidFill>
              </a:rPr>
              <a:t>behaviour</a:t>
            </a:r>
            <a:endParaRPr lang="en-US" sz="2400" dirty="0">
              <a:solidFill>
                <a:srgbClr val="00B0F0"/>
              </a:solidFill>
            </a:endParaRPr>
          </a:p>
          <a:p>
            <a:pPr marL="915840" lvl="1" indent="-457200" algn="just">
              <a:spcBef>
                <a:spcPts val="561"/>
              </a:spcBef>
              <a:buClr>
                <a:srgbClr val="00B0F0"/>
              </a:buClr>
              <a:buSzPts val="2800"/>
              <a:buFont typeface="Arial" panose="020B0604020202020204" pitchFamily="34" charset="0"/>
              <a:buChar char="•"/>
            </a:pPr>
            <a:r>
              <a:rPr lang="en-US" sz="2400" dirty="0">
                <a:solidFill>
                  <a:srgbClr val="00B0F0"/>
                </a:solidFill>
              </a:rPr>
              <a:t>Service motion violations</a:t>
            </a:r>
          </a:p>
          <a:p>
            <a:pPr marL="915840" lvl="1" indent="-457200" algn="just">
              <a:spcBef>
                <a:spcPts val="561"/>
              </a:spcBef>
              <a:buClr>
                <a:srgbClr val="00B0F0"/>
              </a:buClr>
              <a:buSzPts val="2800"/>
              <a:buFont typeface="Arial" panose="020B0604020202020204" pitchFamily="34" charset="0"/>
              <a:buChar char="•"/>
            </a:pPr>
            <a:r>
              <a:rPr lang="en-US" sz="2400" dirty="0">
                <a:solidFill>
                  <a:srgbClr val="00B0F0"/>
                </a:solidFill>
              </a:rPr>
              <a:t>Server applying spin to the ball</a:t>
            </a:r>
          </a:p>
          <a:p>
            <a:pPr marL="915840" lvl="1" indent="-457200" algn="just">
              <a:spcBef>
                <a:spcPts val="561"/>
              </a:spcBef>
              <a:buClr>
                <a:srgbClr val="00B0F0"/>
              </a:buClr>
              <a:buSzPts val="2800"/>
              <a:buFont typeface="Arial" panose="020B0604020202020204" pitchFamily="34" charset="0"/>
              <a:buChar char="•"/>
            </a:pPr>
            <a:r>
              <a:rPr lang="en-US" sz="2400" dirty="0">
                <a:solidFill>
                  <a:srgbClr val="00B0F0"/>
                </a:solidFill>
              </a:rPr>
              <a:t>Coaching by a spectator </a:t>
            </a:r>
          </a:p>
        </p:txBody>
      </p:sp>
    </p:spTree>
    <p:extLst>
      <p:ext uri="{BB962C8B-B14F-4D97-AF65-F5344CB8AC3E}">
        <p14:creationId xmlns:p14="http://schemas.microsoft.com/office/powerpoint/2010/main" val="28647100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192">
          <a:extLst>
            <a:ext uri="{FF2B5EF4-FFF2-40B4-BE49-F238E27FC236}">
              <a16:creationId xmlns:a16="http://schemas.microsoft.com/office/drawing/2014/main" id="{483BD7D9-3D66-5216-B296-89B4CAB97D17}"/>
            </a:ext>
          </a:extLst>
        </p:cNvPr>
        <p:cNvGrpSpPr/>
        <p:nvPr/>
      </p:nvGrpSpPr>
      <p:grpSpPr>
        <a:xfrm>
          <a:off x="0" y="0"/>
          <a:ext cx="0" cy="0"/>
          <a:chOff x="0" y="0"/>
          <a:chExt cx="0" cy="0"/>
        </a:xfrm>
      </p:grpSpPr>
      <p:sp>
        <p:nvSpPr>
          <p:cNvPr id="1193" name="Google Shape;1193;p211">
            <a:extLst>
              <a:ext uri="{FF2B5EF4-FFF2-40B4-BE49-F238E27FC236}">
                <a16:creationId xmlns:a16="http://schemas.microsoft.com/office/drawing/2014/main" id="{42EA29A2-18BD-EA09-B5B8-EF57AEDA95CC}"/>
              </a:ext>
            </a:extLst>
          </p:cNvPr>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CA" sz="4000" b="1" i="0" u="none" strike="noStrike" cap="none" dirty="0">
                <a:solidFill>
                  <a:srgbClr val="00B0F0"/>
                </a:solidFill>
                <a:latin typeface="Cambria"/>
                <a:ea typeface="Cambria"/>
                <a:cs typeface="Cambria"/>
                <a:sym typeface="Cambria"/>
              </a:rPr>
              <a:t>Dual Referee System</a:t>
            </a:r>
            <a:endParaRPr sz="4000" b="0" i="0" u="none" strike="noStrike" cap="none" dirty="0">
              <a:latin typeface="Arial"/>
              <a:ea typeface="Arial"/>
              <a:cs typeface="Arial"/>
              <a:sym typeface="Arial"/>
            </a:endParaRPr>
          </a:p>
          <a:p>
            <a:pPr marL="458640" lvl="1">
              <a:lnSpc>
                <a:spcPct val="150000"/>
              </a:lnSpc>
              <a:spcBef>
                <a:spcPts val="561"/>
              </a:spcBef>
              <a:buClr>
                <a:srgbClr val="00B0F0"/>
              </a:buClr>
              <a:buSzPts val="2800"/>
            </a:pPr>
            <a:r>
              <a:rPr lang="en-US" sz="2800" b="1" dirty="0">
                <a:solidFill>
                  <a:srgbClr val="00B0F0"/>
                </a:solidFill>
                <a:latin typeface="Cambria"/>
                <a:sym typeface="Cambria"/>
              </a:rPr>
              <a:t>Second Referee Responsibilities</a:t>
            </a:r>
          </a:p>
          <a:p>
            <a:pPr marL="458640" lvl="1" algn="just">
              <a:spcBef>
                <a:spcPts val="561"/>
              </a:spcBef>
              <a:buClr>
                <a:srgbClr val="00B0F0"/>
              </a:buClr>
              <a:buSzPts val="2800"/>
            </a:pPr>
            <a:r>
              <a:rPr lang="en-US" sz="2800" b="1" dirty="0">
                <a:solidFill>
                  <a:srgbClr val="00B0F0"/>
                </a:solidFill>
              </a:rPr>
              <a:t>Positioning</a:t>
            </a:r>
          </a:p>
          <a:p>
            <a:pPr marL="801540" lvl="1" indent="-342900" algn="just">
              <a:spcBef>
                <a:spcPts val="561"/>
              </a:spcBef>
              <a:buClr>
                <a:srgbClr val="00B0F0"/>
              </a:buClr>
              <a:buSzPct val="100000"/>
              <a:buFont typeface="Arial" panose="020B0604020202020204" pitchFamily="34" charset="0"/>
              <a:buChar char="•"/>
            </a:pPr>
            <a:r>
              <a:rPr lang="en-US" sz="2800" dirty="0">
                <a:solidFill>
                  <a:srgbClr val="00B0F0"/>
                </a:solidFill>
              </a:rPr>
              <a:t>Stand on the opposite side of the net</a:t>
            </a:r>
          </a:p>
          <a:p>
            <a:pPr marL="801540" lvl="1" indent="-342900" algn="just">
              <a:spcBef>
                <a:spcPts val="561"/>
              </a:spcBef>
              <a:buClr>
                <a:srgbClr val="00B0F0"/>
              </a:buClr>
              <a:buSzPct val="100000"/>
              <a:buFont typeface="Arial" panose="020B0604020202020204" pitchFamily="34" charset="0"/>
              <a:buChar char="•"/>
            </a:pPr>
            <a:r>
              <a:rPr lang="en-US" sz="2800" dirty="0">
                <a:solidFill>
                  <a:srgbClr val="00B0F0"/>
                </a:solidFill>
              </a:rPr>
              <a:t>Join Lead Referee at </a:t>
            </a:r>
            <a:r>
              <a:rPr lang="en-US" sz="2800" dirty="0" err="1">
                <a:solidFill>
                  <a:srgbClr val="00B0F0"/>
                </a:solidFill>
              </a:rPr>
              <a:t>centre</a:t>
            </a:r>
            <a:r>
              <a:rPr lang="en-US" sz="2800" dirty="0">
                <a:solidFill>
                  <a:srgbClr val="00B0F0"/>
                </a:solidFill>
              </a:rPr>
              <a:t> of court during breaks in play.</a:t>
            </a:r>
          </a:p>
          <a:p>
            <a:pPr marL="458640" lvl="1" algn="just">
              <a:spcBef>
                <a:spcPts val="561"/>
              </a:spcBef>
              <a:buClr>
                <a:srgbClr val="00B0F0"/>
              </a:buClr>
              <a:buSzPct val="100000"/>
            </a:pPr>
            <a:endParaRPr lang="en-US" sz="2800" dirty="0">
              <a:solidFill>
                <a:srgbClr val="00B0F0"/>
              </a:solidFill>
            </a:endParaRPr>
          </a:p>
          <a:p>
            <a:pPr marL="458640" lvl="1" algn="just">
              <a:spcBef>
                <a:spcPts val="561"/>
              </a:spcBef>
              <a:buClr>
                <a:srgbClr val="00B0F0"/>
              </a:buClr>
              <a:buSzPct val="100000"/>
            </a:pPr>
            <a:r>
              <a:rPr lang="en-US" sz="2800" b="1" dirty="0">
                <a:solidFill>
                  <a:srgbClr val="00B0F0"/>
                </a:solidFill>
              </a:rPr>
              <a:t>Scorekeeping</a:t>
            </a:r>
          </a:p>
          <a:p>
            <a:pPr marL="801540" lvl="1" indent="-342900" algn="just">
              <a:spcBef>
                <a:spcPts val="561"/>
              </a:spcBef>
              <a:buClr>
                <a:srgbClr val="00B0F0"/>
              </a:buClr>
              <a:buSzPct val="100000"/>
              <a:buFont typeface="Arial" panose="020B0604020202020204" pitchFamily="34" charset="0"/>
              <a:buChar char="•"/>
            </a:pPr>
            <a:r>
              <a:rPr lang="en-US" sz="2800" dirty="0">
                <a:solidFill>
                  <a:srgbClr val="00B0F0"/>
                </a:solidFill>
              </a:rPr>
              <a:t>2nd Referee does not maintain a scoresheet</a:t>
            </a:r>
            <a:endParaRPr lang="en-US" sz="2400" dirty="0">
              <a:solidFill>
                <a:srgbClr val="00B0F0"/>
              </a:solidFill>
            </a:endParaRPr>
          </a:p>
        </p:txBody>
      </p:sp>
    </p:spTree>
    <p:extLst>
      <p:ext uri="{BB962C8B-B14F-4D97-AF65-F5344CB8AC3E}">
        <p14:creationId xmlns:p14="http://schemas.microsoft.com/office/powerpoint/2010/main" val="392034403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192">
          <a:extLst>
            <a:ext uri="{FF2B5EF4-FFF2-40B4-BE49-F238E27FC236}">
              <a16:creationId xmlns:a16="http://schemas.microsoft.com/office/drawing/2014/main" id="{230BE082-9ED3-A91E-2F47-79039A68AFF8}"/>
            </a:ext>
          </a:extLst>
        </p:cNvPr>
        <p:cNvGrpSpPr/>
        <p:nvPr/>
      </p:nvGrpSpPr>
      <p:grpSpPr>
        <a:xfrm>
          <a:off x="0" y="0"/>
          <a:ext cx="0" cy="0"/>
          <a:chOff x="0" y="0"/>
          <a:chExt cx="0" cy="0"/>
        </a:xfrm>
      </p:grpSpPr>
      <p:sp>
        <p:nvSpPr>
          <p:cNvPr id="1193" name="Google Shape;1193;p211">
            <a:extLst>
              <a:ext uri="{FF2B5EF4-FFF2-40B4-BE49-F238E27FC236}">
                <a16:creationId xmlns:a16="http://schemas.microsoft.com/office/drawing/2014/main" id="{FF30A65D-8AAB-EB65-F223-2A49116CE28B}"/>
              </a:ext>
            </a:extLst>
          </p:cNvPr>
          <p:cNvSpPr/>
          <p:nvPr/>
        </p:nvSpPr>
        <p:spPr>
          <a:xfrm>
            <a:off x="457200" y="152400"/>
            <a:ext cx="8228160" cy="624840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CA" sz="4000" b="1" i="0" u="none" strike="noStrike" cap="none" dirty="0">
                <a:solidFill>
                  <a:srgbClr val="00B0F0"/>
                </a:solidFill>
                <a:latin typeface="Cambria"/>
                <a:ea typeface="Cambria"/>
                <a:cs typeface="Cambria"/>
                <a:sym typeface="Cambria"/>
              </a:rPr>
              <a:t>Dual Referee System</a:t>
            </a:r>
            <a:endParaRPr sz="4000" b="0" i="0" u="none" strike="noStrike" cap="none" dirty="0">
              <a:latin typeface="Arial"/>
              <a:ea typeface="Arial"/>
              <a:cs typeface="Arial"/>
              <a:sym typeface="Arial"/>
            </a:endParaRPr>
          </a:p>
          <a:p>
            <a:pPr marL="458640" lvl="1">
              <a:lnSpc>
                <a:spcPct val="150000"/>
              </a:lnSpc>
              <a:spcBef>
                <a:spcPts val="561"/>
              </a:spcBef>
              <a:buClr>
                <a:srgbClr val="00B0F0"/>
              </a:buClr>
              <a:buSzPts val="2800"/>
            </a:pPr>
            <a:r>
              <a:rPr lang="en-US" sz="2800" b="1" dirty="0">
                <a:solidFill>
                  <a:srgbClr val="00B0F0"/>
                </a:solidFill>
                <a:latin typeface="Cambria"/>
                <a:sym typeface="Cambria"/>
              </a:rPr>
              <a:t>Second Referee Responsibilities</a:t>
            </a:r>
          </a:p>
          <a:p>
            <a:pPr marL="458640" lvl="1" algn="just">
              <a:spcBef>
                <a:spcPts val="561"/>
              </a:spcBef>
              <a:buClr>
                <a:srgbClr val="00B0F0"/>
              </a:buClr>
              <a:buSzPts val="2800"/>
            </a:pPr>
            <a:r>
              <a:rPr lang="en-US" sz="2800" b="1" dirty="0">
                <a:solidFill>
                  <a:srgbClr val="00B0F0"/>
                </a:solidFill>
              </a:rPr>
              <a:t>Appeals</a:t>
            </a:r>
          </a:p>
          <a:p>
            <a:pPr marL="801540" lvl="1" indent="-342900" algn="just">
              <a:spcBef>
                <a:spcPts val="561"/>
              </a:spcBef>
              <a:buClr>
                <a:srgbClr val="00B0F0"/>
              </a:buClr>
              <a:buSzPct val="100000"/>
              <a:buFont typeface="Arial" panose="020B0604020202020204" pitchFamily="34" charset="0"/>
              <a:buChar char="•"/>
            </a:pPr>
            <a:r>
              <a:rPr lang="en-US" sz="2800" dirty="0">
                <a:solidFill>
                  <a:srgbClr val="00B0F0"/>
                </a:solidFill>
              </a:rPr>
              <a:t>All directed to the Lead Referee</a:t>
            </a:r>
          </a:p>
          <a:p>
            <a:pPr marL="801540" lvl="1" indent="-342900" algn="just">
              <a:spcBef>
                <a:spcPts val="561"/>
              </a:spcBef>
              <a:buClr>
                <a:srgbClr val="00B0F0"/>
              </a:buClr>
              <a:buSzPct val="100000"/>
              <a:buFont typeface="Arial" panose="020B0604020202020204" pitchFamily="34" charset="0"/>
              <a:buChar char="•"/>
            </a:pPr>
            <a:r>
              <a:rPr lang="en-US" sz="2800" dirty="0">
                <a:solidFill>
                  <a:srgbClr val="00B0F0"/>
                </a:solidFill>
              </a:rPr>
              <a:t>If unsure of call LR will ask 2</a:t>
            </a:r>
            <a:r>
              <a:rPr lang="en-US" sz="2800" baseline="30000" dirty="0">
                <a:solidFill>
                  <a:srgbClr val="00B0F0"/>
                </a:solidFill>
              </a:rPr>
              <a:t>nd</a:t>
            </a:r>
            <a:r>
              <a:rPr lang="en-US" sz="2800" dirty="0">
                <a:solidFill>
                  <a:srgbClr val="00B0F0"/>
                </a:solidFill>
              </a:rPr>
              <a:t> Referee</a:t>
            </a:r>
          </a:p>
          <a:p>
            <a:pPr marL="801540" lvl="1" indent="-342900" algn="just">
              <a:spcBef>
                <a:spcPts val="561"/>
              </a:spcBef>
              <a:buClr>
                <a:srgbClr val="00B0F0"/>
              </a:buClr>
              <a:buSzPct val="100000"/>
              <a:buFont typeface="Arial" panose="020B0604020202020204" pitchFamily="34" charset="0"/>
              <a:buChar char="•"/>
            </a:pPr>
            <a:r>
              <a:rPr lang="en-US" sz="2800" dirty="0">
                <a:solidFill>
                  <a:srgbClr val="00B0F0"/>
                </a:solidFill>
              </a:rPr>
              <a:t>2nd Referees call will stand after being asked</a:t>
            </a:r>
          </a:p>
          <a:p>
            <a:pPr marL="458640" lvl="1" algn="just">
              <a:spcBef>
                <a:spcPts val="561"/>
              </a:spcBef>
              <a:buClr>
                <a:srgbClr val="00B0F0"/>
              </a:buClr>
              <a:buSzPct val="100000"/>
            </a:pPr>
            <a:r>
              <a:rPr lang="en-US" sz="2800" b="1" dirty="0">
                <a:solidFill>
                  <a:srgbClr val="00B0F0"/>
                </a:solidFill>
              </a:rPr>
              <a:t>Conflicting Calls</a:t>
            </a:r>
          </a:p>
          <a:p>
            <a:pPr marL="801540" lvl="1" indent="-342900">
              <a:spcBef>
                <a:spcPts val="561"/>
              </a:spcBef>
              <a:buClr>
                <a:srgbClr val="00B0F0"/>
              </a:buClr>
              <a:buSzPct val="100000"/>
              <a:buFont typeface="Arial" panose="020B0604020202020204" pitchFamily="34" charset="0"/>
              <a:buChar char="•"/>
            </a:pPr>
            <a:r>
              <a:rPr lang="en-US" sz="2800" dirty="0">
                <a:solidFill>
                  <a:srgbClr val="00B0F0"/>
                </a:solidFill>
              </a:rPr>
              <a:t>Lead Referee to call a “Referee TO</a:t>
            </a:r>
            <a:r>
              <a:rPr lang="en-US" sz="2400" dirty="0">
                <a:solidFill>
                  <a:srgbClr val="00B0F0"/>
                </a:solidFill>
              </a:rPr>
              <a:t> and discuss with 2</a:t>
            </a:r>
            <a:r>
              <a:rPr lang="en-US" sz="2400" baseline="30000" dirty="0">
                <a:solidFill>
                  <a:srgbClr val="00B0F0"/>
                </a:solidFill>
              </a:rPr>
              <a:t>nd</a:t>
            </a:r>
            <a:r>
              <a:rPr lang="en-US" sz="2400" dirty="0">
                <a:solidFill>
                  <a:srgbClr val="00B0F0"/>
                </a:solidFill>
              </a:rPr>
              <a:t> at </a:t>
            </a:r>
            <a:r>
              <a:rPr lang="en-US" sz="2400" dirty="0" err="1">
                <a:solidFill>
                  <a:srgbClr val="00B0F0"/>
                </a:solidFill>
              </a:rPr>
              <a:t>centre</a:t>
            </a:r>
            <a:r>
              <a:rPr lang="en-US" sz="2400" dirty="0">
                <a:solidFill>
                  <a:srgbClr val="00B0F0"/>
                </a:solidFill>
              </a:rPr>
              <a:t> court.</a:t>
            </a:r>
          </a:p>
          <a:p>
            <a:pPr marL="801540" lvl="1" indent="-342900">
              <a:spcBef>
                <a:spcPts val="561"/>
              </a:spcBef>
              <a:buClr>
                <a:srgbClr val="00B0F0"/>
              </a:buClr>
              <a:buSzPct val="100000"/>
              <a:buFont typeface="Arial" panose="020B0604020202020204" pitchFamily="34" charset="0"/>
              <a:buChar char="•"/>
            </a:pPr>
            <a:r>
              <a:rPr lang="en-US" sz="2400" dirty="0">
                <a:solidFill>
                  <a:srgbClr val="00B0F0"/>
                </a:solidFill>
              </a:rPr>
              <a:t>If overruling a 2</a:t>
            </a:r>
            <a:r>
              <a:rPr lang="en-US" sz="2400" baseline="30000" dirty="0">
                <a:solidFill>
                  <a:srgbClr val="00B0F0"/>
                </a:solidFill>
              </a:rPr>
              <a:t>nd</a:t>
            </a:r>
            <a:r>
              <a:rPr lang="en-US" sz="2400" dirty="0">
                <a:solidFill>
                  <a:srgbClr val="00B0F0"/>
                </a:solidFill>
              </a:rPr>
              <a:t> Referee call – a replay maybe required</a:t>
            </a:r>
            <a:endParaRPr lang="en-US" sz="2800" dirty="0">
              <a:solidFill>
                <a:srgbClr val="00B0F0"/>
              </a:solidFill>
            </a:endParaRPr>
          </a:p>
        </p:txBody>
      </p:sp>
    </p:spTree>
    <p:extLst>
      <p:ext uri="{BB962C8B-B14F-4D97-AF65-F5344CB8AC3E}">
        <p14:creationId xmlns:p14="http://schemas.microsoft.com/office/powerpoint/2010/main" val="251218640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192">
          <a:extLst>
            <a:ext uri="{FF2B5EF4-FFF2-40B4-BE49-F238E27FC236}">
              <a16:creationId xmlns:a16="http://schemas.microsoft.com/office/drawing/2014/main" id="{46655AC0-AD36-59E5-6D2D-EDF49627233E}"/>
            </a:ext>
          </a:extLst>
        </p:cNvPr>
        <p:cNvGrpSpPr/>
        <p:nvPr/>
      </p:nvGrpSpPr>
      <p:grpSpPr>
        <a:xfrm>
          <a:off x="0" y="0"/>
          <a:ext cx="0" cy="0"/>
          <a:chOff x="0" y="0"/>
          <a:chExt cx="0" cy="0"/>
        </a:xfrm>
      </p:grpSpPr>
      <p:sp>
        <p:nvSpPr>
          <p:cNvPr id="1193" name="Google Shape;1193;p211">
            <a:extLst>
              <a:ext uri="{FF2B5EF4-FFF2-40B4-BE49-F238E27FC236}">
                <a16:creationId xmlns:a16="http://schemas.microsoft.com/office/drawing/2014/main" id="{144AA5C2-C847-194D-596F-66A4060166CE}"/>
              </a:ext>
            </a:extLst>
          </p:cNvPr>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CA" sz="4000" b="1" i="0" u="none" strike="noStrike" cap="none" dirty="0">
                <a:solidFill>
                  <a:srgbClr val="00B0F0"/>
                </a:solidFill>
                <a:latin typeface="Cambria"/>
                <a:ea typeface="Cambria"/>
                <a:cs typeface="Cambria"/>
                <a:sym typeface="Cambria"/>
              </a:rPr>
              <a:t>Dual Referee System</a:t>
            </a:r>
            <a:endParaRPr sz="4000" b="0" i="0" u="none" strike="noStrike" cap="none" dirty="0">
              <a:latin typeface="Arial"/>
              <a:ea typeface="Arial"/>
              <a:cs typeface="Arial"/>
              <a:sym typeface="Arial"/>
            </a:endParaRPr>
          </a:p>
          <a:p>
            <a:pPr marL="458640" lvl="1">
              <a:lnSpc>
                <a:spcPct val="150000"/>
              </a:lnSpc>
              <a:spcBef>
                <a:spcPts val="561"/>
              </a:spcBef>
              <a:buClr>
                <a:srgbClr val="00B0F0"/>
              </a:buClr>
              <a:buSzPts val="2800"/>
            </a:pPr>
            <a:r>
              <a:rPr lang="en-US" sz="2800" b="1" dirty="0">
                <a:solidFill>
                  <a:srgbClr val="00B0F0"/>
                </a:solidFill>
                <a:latin typeface="Cambria"/>
                <a:sym typeface="Cambria"/>
              </a:rPr>
              <a:t>Second Referee Responsibilities</a:t>
            </a:r>
          </a:p>
          <a:p>
            <a:pPr marL="458640" lvl="1" algn="just">
              <a:spcBef>
                <a:spcPts val="561"/>
              </a:spcBef>
              <a:buClr>
                <a:srgbClr val="00B0F0"/>
              </a:buClr>
              <a:buSzPts val="2800"/>
            </a:pPr>
            <a:r>
              <a:rPr lang="en-US" sz="2800" b="1" dirty="0">
                <a:solidFill>
                  <a:srgbClr val="00B0F0"/>
                </a:solidFill>
              </a:rPr>
              <a:t>Pre-match Briefings</a:t>
            </a:r>
          </a:p>
          <a:p>
            <a:pPr marL="801540" lvl="1" indent="-342900" algn="just">
              <a:spcBef>
                <a:spcPts val="561"/>
              </a:spcBef>
              <a:buClr>
                <a:srgbClr val="00B0F0"/>
              </a:buClr>
              <a:buSzPct val="100000"/>
              <a:buFont typeface="Arial" panose="020B0604020202020204" pitchFamily="34" charset="0"/>
              <a:buChar char="•"/>
            </a:pPr>
            <a:r>
              <a:rPr lang="en-US" sz="2800" b="1" dirty="0">
                <a:solidFill>
                  <a:srgbClr val="00B0F0"/>
                </a:solidFill>
              </a:rPr>
              <a:t>Referee </a:t>
            </a:r>
          </a:p>
          <a:p>
            <a:pPr marL="801540" lvl="1" indent="-342900" algn="just">
              <a:spcBef>
                <a:spcPts val="561"/>
              </a:spcBef>
              <a:buClr>
                <a:srgbClr val="00B0F0"/>
              </a:buClr>
              <a:buSzPct val="100000"/>
              <a:buFont typeface="Arial" panose="020B0604020202020204" pitchFamily="34" charset="0"/>
              <a:buChar char="•"/>
            </a:pPr>
            <a:r>
              <a:rPr lang="en-US" sz="2800" dirty="0">
                <a:solidFill>
                  <a:srgbClr val="00B0F0"/>
                </a:solidFill>
              </a:rPr>
              <a:t>Prior to the Player briefing the Lead Referee shall brief the 2</a:t>
            </a:r>
            <a:r>
              <a:rPr lang="en-US" sz="2800" baseline="30000" dirty="0">
                <a:solidFill>
                  <a:srgbClr val="00B0F0"/>
                </a:solidFill>
              </a:rPr>
              <a:t>nd</a:t>
            </a:r>
            <a:r>
              <a:rPr lang="en-US" sz="2800" dirty="0">
                <a:solidFill>
                  <a:srgbClr val="00B0F0"/>
                </a:solidFill>
              </a:rPr>
              <a:t> Referee on expectation.</a:t>
            </a:r>
          </a:p>
          <a:p>
            <a:pPr marL="801540" lvl="1" indent="-342900" algn="just">
              <a:spcBef>
                <a:spcPts val="561"/>
              </a:spcBef>
              <a:buClr>
                <a:srgbClr val="00B0F0"/>
              </a:buClr>
              <a:buSzPct val="100000"/>
              <a:buFont typeface="Arial" panose="020B0604020202020204" pitchFamily="34" charset="0"/>
              <a:buChar char="•"/>
            </a:pPr>
            <a:r>
              <a:rPr lang="en-US" sz="2800" b="1" dirty="0">
                <a:solidFill>
                  <a:srgbClr val="00B0F0"/>
                </a:solidFill>
              </a:rPr>
              <a:t>Players</a:t>
            </a:r>
          </a:p>
          <a:p>
            <a:pPr marL="801540" lvl="1" indent="-342900" algn="just">
              <a:spcBef>
                <a:spcPts val="561"/>
              </a:spcBef>
              <a:buClr>
                <a:srgbClr val="00B0F0"/>
              </a:buClr>
              <a:buSzPct val="100000"/>
              <a:buFont typeface="Arial" panose="020B0604020202020204" pitchFamily="34" charset="0"/>
              <a:buChar char="•"/>
            </a:pPr>
            <a:r>
              <a:rPr lang="en-US" sz="2400" dirty="0">
                <a:solidFill>
                  <a:srgbClr val="00B0F0"/>
                </a:solidFill>
              </a:rPr>
              <a:t>Lead Referee to explain the Dual Referee system</a:t>
            </a:r>
          </a:p>
          <a:p>
            <a:pPr marL="801540" lvl="1" indent="-342900" algn="just">
              <a:spcBef>
                <a:spcPts val="561"/>
              </a:spcBef>
              <a:buClr>
                <a:srgbClr val="00B0F0"/>
              </a:buClr>
              <a:buSzPct val="100000"/>
              <a:buFont typeface="Arial" panose="020B0604020202020204" pitchFamily="34" charset="0"/>
              <a:buChar char="•"/>
            </a:pPr>
            <a:r>
              <a:rPr lang="en-US" sz="2400" dirty="0">
                <a:solidFill>
                  <a:srgbClr val="00B0F0"/>
                </a:solidFill>
              </a:rPr>
              <a:t>Role of 2</a:t>
            </a:r>
            <a:r>
              <a:rPr lang="en-US" sz="2400" baseline="30000" dirty="0">
                <a:solidFill>
                  <a:srgbClr val="00B0F0"/>
                </a:solidFill>
              </a:rPr>
              <a:t>nd</a:t>
            </a:r>
            <a:r>
              <a:rPr lang="en-US" sz="2400" dirty="0">
                <a:solidFill>
                  <a:srgbClr val="00B0F0"/>
                </a:solidFill>
              </a:rPr>
              <a:t> Referee</a:t>
            </a:r>
          </a:p>
          <a:p>
            <a:pPr marL="801540" lvl="1" indent="-342900" algn="just">
              <a:spcBef>
                <a:spcPts val="561"/>
              </a:spcBef>
              <a:buClr>
                <a:srgbClr val="00B0F0"/>
              </a:buClr>
              <a:buSzPct val="100000"/>
              <a:buFont typeface="Arial" panose="020B0604020202020204" pitchFamily="34" charset="0"/>
              <a:buChar char="•"/>
            </a:pPr>
            <a:r>
              <a:rPr lang="en-US" sz="2400" dirty="0">
                <a:solidFill>
                  <a:srgbClr val="00B0F0"/>
                </a:solidFill>
              </a:rPr>
              <a:t>All questions &amp; appeals directed to Lead Referee</a:t>
            </a:r>
          </a:p>
        </p:txBody>
      </p:sp>
    </p:spTree>
    <p:extLst>
      <p:ext uri="{BB962C8B-B14F-4D97-AF65-F5344CB8AC3E}">
        <p14:creationId xmlns:p14="http://schemas.microsoft.com/office/powerpoint/2010/main" val="426752159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192">
          <a:extLst>
            <a:ext uri="{FF2B5EF4-FFF2-40B4-BE49-F238E27FC236}">
              <a16:creationId xmlns:a16="http://schemas.microsoft.com/office/drawing/2014/main" id="{3531B9B3-C902-91C0-EA56-D369F61021E3}"/>
            </a:ext>
          </a:extLst>
        </p:cNvPr>
        <p:cNvGrpSpPr/>
        <p:nvPr/>
      </p:nvGrpSpPr>
      <p:grpSpPr>
        <a:xfrm>
          <a:off x="0" y="0"/>
          <a:ext cx="0" cy="0"/>
          <a:chOff x="0" y="0"/>
          <a:chExt cx="0" cy="0"/>
        </a:xfrm>
      </p:grpSpPr>
      <p:sp>
        <p:nvSpPr>
          <p:cNvPr id="1193" name="Google Shape;1193;p211">
            <a:extLst>
              <a:ext uri="{FF2B5EF4-FFF2-40B4-BE49-F238E27FC236}">
                <a16:creationId xmlns:a16="http://schemas.microsoft.com/office/drawing/2014/main" id="{BE82701D-DA6B-9628-F0D5-95E1D4A7F781}"/>
              </a:ext>
            </a:extLst>
          </p:cNvPr>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CA" sz="4000" b="1" i="0" u="none" strike="noStrike" cap="none" dirty="0">
                <a:solidFill>
                  <a:srgbClr val="00B0F0"/>
                </a:solidFill>
                <a:latin typeface="Cambria"/>
                <a:ea typeface="Cambria"/>
                <a:cs typeface="Cambria"/>
                <a:sym typeface="Cambria"/>
              </a:rPr>
              <a:t>Dual Referee System</a:t>
            </a:r>
            <a:endParaRPr sz="4000" b="0" i="0" u="none" strike="noStrike" cap="none" dirty="0">
              <a:latin typeface="Arial"/>
              <a:ea typeface="Arial"/>
              <a:cs typeface="Arial"/>
              <a:sym typeface="Arial"/>
            </a:endParaRPr>
          </a:p>
          <a:p>
            <a:pPr marL="458640" lvl="1">
              <a:lnSpc>
                <a:spcPct val="150000"/>
              </a:lnSpc>
              <a:spcBef>
                <a:spcPts val="561"/>
              </a:spcBef>
              <a:buClr>
                <a:srgbClr val="00B0F0"/>
              </a:buClr>
              <a:buSzPts val="2800"/>
            </a:pPr>
            <a:r>
              <a:rPr lang="en-US" sz="2800" b="1" dirty="0">
                <a:solidFill>
                  <a:srgbClr val="00B0F0"/>
                </a:solidFill>
                <a:latin typeface="Cambria"/>
                <a:sym typeface="Cambria"/>
              </a:rPr>
              <a:t>Second Referee Responsibilities</a:t>
            </a:r>
          </a:p>
          <a:p>
            <a:pPr marL="458640" lvl="1" algn="just">
              <a:spcBef>
                <a:spcPts val="561"/>
              </a:spcBef>
              <a:buClr>
                <a:srgbClr val="00B0F0"/>
              </a:buClr>
              <a:buSzPts val="2800"/>
            </a:pPr>
            <a:r>
              <a:rPr lang="en-US" sz="2800" b="1" dirty="0">
                <a:solidFill>
                  <a:srgbClr val="00B0F0"/>
                </a:solidFill>
              </a:rPr>
              <a:t>Positioning</a:t>
            </a:r>
          </a:p>
          <a:p>
            <a:pPr marL="801540" lvl="1" indent="-342900">
              <a:spcBef>
                <a:spcPts val="561"/>
              </a:spcBef>
              <a:buClr>
                <a:srgbClr val="00B0F0"/>
              </a:buClr>
              <a:buSzPct val="100000"/>
              <a:buFont typeface="Arial" panose="020B0604020202020204" pitchFamily="34" charset="0"/>
              <a:buChar char="•"/>
            </a:pPr>
            <a:r>
              <a:rPr lang="en-US" sz="2800" dirty="0">
                <a:solidFill>
                  <a:srgbClr val="00B0F0"/>
                </a:solidFill>
              </a:rPr>
              <a:t>Stand on the opposite side of the net</a:t>
            </a:r>
          </a:p>
          <a:p>
            <a:pPr marL="801540" lvl="1" indent="-342900">
              <a:spcBef>
                <a:spcPts val="561"/>
              </a:spcBef>
              <a:buClr>
                <a:srgbClr val="00B0F0"/>
              </a:buClr>
              <a:buSzPct val="100000"/>
              <a:buFont typeface="Arial" panose="020B0604020202020204" pitchFamily="34" charset="0"/>
              <a:buChar char="•"/>
            </a:pPr>
            <a:r>
              <a:rPr lang="en-US" sz="2800" dirty="0">
                <a:solidFill>
                  <a:srgbClr val="00B0F0"/>
                </a:solidFill>
              </a:rPr>
              <a:t>Join Lead Referee at </a:t>
            </a:r>
            <a:r>
              <a:rPr lang="en-US" sz="2800" dirty="0" err="1">
                <a:solidFill>
                  <a:srgbClr val="00B0F0"/>
                </a:solidFill>
              </a:rPr>
              <a:t>centre</a:t>
            </a:r>
            <a:r>
              <a:rPr lang="en-US" sz="2800" dirty="0">
                <a:solidFill>
                  <a:srgbClr val="00B0F0"/>
                </a:solidFill>
              </a:rPr>
              <a:t> of court during breaks in play.</a:t>
            </a:r>
          </a:p>
          <a:p>
            <a:pPr marL="458640" lvl="1" algn="just">
              <a:spcBef>
                <a:spcPts val="561"/>
              </a:spcBef>
              <a:buClr>
                <a:srgbClr val="00B0F0"/>
              </a:buClr>
              <a:buSzPct val="100000"/>
            </a:pPr>
            <a:endParaRPr lang="en-US" sz="2800" dirty="0">
              <a:solidFill>
                <a:srgbClr val="00B0F0"/>
              </a:solidFill>
            </a:endParaRPr>
          </a:p>
          <a:p>
            <a:pPr marL="458640" lvl="1" algn="just">
              <a:spcBef>
                <a:spcPts val="561"/>
              </a:spcBef>
              <a:buClr>
                <a:srgbClr val="00B0F0"/>
              </a:buClr>
              <a:buSzPct val="100000"/>
            </a:pPr>
            <a:r>
              <a:rPr lang="en-US" sz="2800" b="1" dirty="0">
                <a:solidFill>
                  <a:srgbClr val="00B0F0"/>
                </a:solidFill>
              </a:rPr>
              <a:t>Scorekeeping</a:t>
            </a:r>
          </a:p>
          <a:p>
            <a:pPr marL="801540" lvl="1" indent="-342900" algn="just">
              <a:spcBef>
                <a:spcPts val="561"/>
              </a:spcBef>
              <a:buClr>
                <a:srgbClr val="00B0F0"/>
              </a:buClr>
              <a:buSzPct val="100000"/>
              <a:buFont typeface="Arial" panose="020B0604020202020204" pitchFamily="34" charset="0"/>
              <a:buChar char="•"/>
            </a:pPr>
            <a:r>
              <a:rPr lang="en-US" sz="2800" dirty="0">
                <a:solidFill>
                  <a:srgbClr val="00B0F0"/>
                </a:solidFill>
              </a:rPr>
              <a:t>2nd Referee does not maintain a scoresheet</a:t>
            </a:r>
            <a:endParaRPr lang="en-US" sz="2400" dirty="0">
              <a:solidFill>
                <a:srgbClr val="00B0F0"/>
              </a:solidFill>
            </a:endParaRPr>
          </a:p>
        </p:txBody>
      </p:sp>
    </p:spTree>
    <p:extLst>
      <p:ext uri="{BB962C8B-B14F-4D97-AF65-F5344CB8AC3E}">
        <p14:creationId xmlns:p14="http://schemas.microsoft.com/office/powerpoint/2010/main" val="938440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9E2EE923-8523-D6D6-316F-406F0624EDE8}"/>
            </a:ext>
          </a:extLst>
        </p:cNvPr>
        <p:cNvGrpSpPr/>
        <p:nvPr/>
      </p:nvGrpSpPr>
      <p:grpSpPr>
        <a:xfrm>
          <a:off x="0" y="0"/>
          <a:ext cx="0" cy="0"/>
          <a:chOff x="0" y="0"/>
          <a:chExt cx="0" cy="0"/>
        </a:xfrm>
      </p:grpSpPr>
      <p:sp>
        <p:nvSpPr>
          <p:cNvPr id="441" name="Google Shape;441;p99">
            <a:extLst>
              <a:ext uri="{FF2B5EF4-FFF2-40B4-BE49-F238E27FC236}">
                <a16:creationId xmlns:a16="http://schemas.microsoft.com/office/drawing/2014/main" id="{D760B896-19AE-7C4A-6C60-2E8A6EDCC539}"/>
              </a:ext>
            </a:extLst>
          </p:cNvPr>
          <p:cNvSpPr/>
          <p:nvPr/>
        </p:nvSpPr>
        <p:spPr>
          <a:xfrm>
            <a:off x="457200" y="48864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Code of Conduct </a:t>
            </a:r>
            <a:r>
              <a:rPr lang="en-US" sz="2400" b="1" i="0" u="none" strike="noStrike" cap="none" dirty="0">
                <a:solidFill>
                  <a:srgbClr val="00B0F0"/>
                </a:solidFill>
                <a:latin typeface="Cambria"/>
                <a:ea typeface="Cambria"/>
                <a:cs typeface="Cambria"/>
                <a:sym typeface="Cambria"/>
              </a:rPr>
              <a:t>(cont’d)</a:t>
            </a:r>
            <a:endParaRPr lang="en-US" sz="2400" dirty="0">
              <a:ea typeface="Cambria"/>
            </a:endParaRPr>
          </a:p>
          <a:p>
            <a:pPr marL="343080" marR="0" lvl="0" indent="-341640" algn="l" rtl="0">
              <a:lnSpc>
                <a:spcPct val="100000"/>
              </a:lnSpc>
              <a:spcBef>
                <a:spcPts val="0"/>
              </a:spcBef>
              <a:spcAft>
                <a:spcPts val="0"/>
              </a:spcAft>
              <a:buNone/>
            </a:pPr>
            <a:endParaRPr lang="en-US" sz="2400" b="1" i="0" u="none" strike="noStrike" cap="none" dirty="0">
              <a:solidFill>
                <a:srgbClr val="00B0F0"/>
              </a:solidFill>
              <a:latin typeface="Cambria"/>
              <a:sym typeface="Cambria"/>
            </a:endParaRPr>
          </a:p>
          <a:p>
            <a:pPr marL="343080" marR="0" lvl="0" indent="-341640" algn="l" rtl="0">
              <a:lnSpc>
                <a:spcPct val="100000"/>
              </a:lnSpc>
              <a:spcBef>
                <a:spcPts val="0"/>
              </a:spcBef>
              <a:spcAft>
                <a:spcPts val="0"/>
              </a:spcAft>
              <a:buNone/>
            </a:pPr>
            <a:r>
              <a:rPr lang="en-US" sz="2800" b="1" i="0" u="none" strike="noStrike" cap="none" dirty="0">
                <a:solidFill>
                  <a:srgbClr val="00B0F0"/>
                </a:solidFill>
                <a:latin typeface="Cambria"/>
                <a:sym typeface="Cambria"/>
              </a:rPr>
              <a:t>Referee Compliance Policy Document (Draft)</a:t>
            </a:r>
          </a:p>
          <a:p>
            <a:pPr marL="743040" marR="0" lvl="1" indent="-284400" algn="l" rtl="0">
              <a:lnSpc>
                <a:spcPct val="150000"/>
              </a:lnSpc>
              <a:spcBef>
                <a:spcPts val="561"/>
              </a:spcBef>
              <a:spcAft>
                <a:spcPts val="0"/>
              </a:spcAft>
              <a:buClr>
                <a:srgbClr val="00B0F0"/>
              </a:buClr>
              <a:buSzPts val="2800"/>
              <a:buFont typeface="Arial"/>
              <a:buChar char="•"/>
            </a:pPr>
            <a:r>
              <a:rPr lang="en-US" sz="2600" dirty="0">
                <a:solidFill>
                  <a:srgbClr val="00B0F0"/>
                </a:solidFill>
                <a:latin typeface="Cambria" panose="02040503050406030204" pitchFamily="18" charset="0"/>
                <a:sym typeface="Cambria"/>
              </a:rPr>
              <a:t>Ensuring all Credentialed Referees administer the Rules appropriately &amp; adhere to the Best Practices</a:t>
            </a:r>
          </a:p>
          <a:p>
            <a:pPr marL="743040" marR="0" lvl="1" indent="-284400" algn="l" rtl="0">
              <a:lnSpc>
                <a:spcPct val="150000"/>
              </a:lnSpc>
              <a:spcBef>
                <a:spcPts val="561"/>
              </a:spcBef>
              <a:spcAft>
                <a:spcPts val="0"/>
              </a:spcAft>
              <a:buClr>
                <a:srgbClr val="00B0F0"/>
              </a:buClr>
              <a:buSzPts val="2800"/>
              <a:buFont typeface="Arial"/>
              <a:buChar char="•"/>
            </a:pPr>
            <a:r>
              <a:rPr lang="en-US" sz="2600" dirty="0">
                <a:solidFill>
                  <a:srgbClr val="00B0F0"/>
                </a:solidFill>
                <a:latin typeface="Cambria" panose="02040503050406030204" pitchFamily="18" charset="0"/>
                <a:sym typeface="Cambria"/>
              </a:rPr>
              <a:t>Holding Referees accountable for their actions</a:t>
            </a:r>
          </a:p>
          <a:p>
            <a:pPr marL="743040" marR="0" lvl="1" indent="-284400" algn="l" rtl="0">
              <a:lnSpc>
                <a:spcPct val="150000"/>
              </a:lnSpc>
              <a:spcBef>
                <a:spcPts val="561"/>
              </a:spcBef>
              <a:spcAft>
                <a:spcPts val="0"/>
              </a:spcAft>
              <a:buClr>
                <a:srgbClr val="00B0F0"/>
              </a:buClr>
              <a:buSzPts val="2800"/>
              <a:buFont typeface="Arial"/>
              <a:buChar char="•"/>
            </a:pPr>
            <a:r>
              <a:rPr lang="en-US" sz="2600" dirty="0">
                <a:solidFill>
                  <a:srgbClr val="00B0F0"/>
                </a:solidFill>
                <a:latin typeface="Cambria" panose="02040503050406030204" pitchFamily="18" charset="0"/>
                <a:sym typeface="Cambria"/>
              </a:rPr>
              <a:t>Held t</a:t>
            </a:r>
            <a:r>
              <a:rPr lang="en-US" sz="2600" b="0" i="0" u="none" strike="noStrike" cap="none" dirty="0">
                <a:solidFill>
                  <a:srgbClr val="00B0F0"/>
                </a:solidFill>
                <a:latin typeface="Cambria" panose="02040503050406030204" pitchFamily="18" charset="0"/>
                <a:sym typeface="Cambria"/>
              </a:rPr>
              <a:t>o a higher standard than that of a PC </a:t>
            </a:r>
            <a:r>
              <a:rPr lang="en-US" sz="2600" dirty="0">
                <a:solidFill>
                  <a:srgbClr val="00B0F0"/>
                </a:solidFill>
                <a:latin typeface="Cambria" panose="02040503050406030204" pitchFamily="18" charset="0"/>
                <a:sym typeface="Cambria"/>
              </a:rPr>
              <a:t>member</a:t>
            </a:r>
          </a:p>
          <a:p>
            <a:pPr marL="743040" marR="0" lvl="1" indent="-284400" algn="l" rtl="0">
              <a:lnSpc>
                <a:spcPct val="150000"/>
              </a:lnSpc>
              <a:spcBef>
                <a:spcPts val="561"/>
              </a:spcBef>
              <a:spcAft>
                <a:spcPts val="0"/>
              </a:spcAft>
              <a:buClr>
                <a:srgbClr val="00B0F0"/>
              </a:buClr>
              <a:buSzPts val="2800"/>
              <a:buFont typeface="Arial"/>
              <a:buChar char="•"/>
            </a:pPr>
            <a:r>
              <a:rPr lang="en-US" sz="2600" dirty="0">
                <a:solidFill>
                  <a:srgbClr val="00B0F0"/>
                </a:solidFill>
                <a:latin typeface="Cambria" panose="02040503050406030204" pitchFamily="18" charset="0"/>
                <a:sym typeface="Cambria"/>
              </a:rPr>
              <a:t>Warnings to suspension and even loss of credentials is possible</a:t>
            </a:r>
            <a:endParaRPr sz="2600" b="0" i="0" u="none" strike="noStrike" cap="none" dirty="0">
              <a:latin typeface="Cambria" panose="02040503050406030204" pitchFamily="18" charset="0"/>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extLst>
      <p:ext uri="{BB962C8B-B14F-4D97-AF65-F5344CB8AC3E}">
        <p14:creationId xmlns:p14="http://schemas.microsoft.com/office/powerpoint/2010/main" val="12851763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247">
          <a:extLst>
            <a:ext uri="{FF2B5EF4-FFF2-40B4-BE49-F238E27FC236}">
              <a16:creationId xmlns:a16="http://schemas.microsoft.com/office/drawing/2014/main" id="{152BC2FB-A034-832A-6B23-BC1F4FD06315}"/>
            </a:ext>
          </a:extLst>
        </p:cNvPr>
        <p:cNvGrpSpPr/>
        <p:nvPr/>
      </p:nvGrpSpPr>
      <p:grpSpPr>
        <a:xfrm>
          <a:off x="0" y="0"/>
          <a:ext cx="0" cy="0"/>
          <a:chOff x="0" y="0"/>
          <a:chExt cx="0" cy="0"/>
        </a:xfrm>
      </p:grpSpPr>
      <p:sp>
        <p:nvSpPr>
          <p:cNvPr id="1248" name="Google Shape;1248;p222">
            <a:extLst>
              <a:ext uri="{FF2B5EF4-FFF2-40B4-BE49-F238E27FC236}">
                <a16:creationId xmlns:a16="http://schemas.microsoft.com/office/drawing/2014/main" id="{5A80E96A-CCC3-850B-925F-95616434FE8F}"/>
              </a:ext>
            </a:extLst>
          </p:cNvPr>
          <p:cNvSpPr/>
          <p:nvPr/>
        </p:nvSpPr>
        <p:spPr>
          <a:xfrm>
            <a:off x="457200" y="399960"/>
            <a:ext cx="822816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rtl="0">
              <a:lnSpc>
                <a:spcPct val="150000"/>
              </a:lnSpc>
              <a:spcBef>
                <a:spcPts val="799"/>
              </a:spcBef>
              <a:spcAft>
                <a:spcPts val="0"/>
              </a:spcAft>
              <a:buNone/>
            </a:pPr>
            <a:r>
              <a:rPr lang="en-CA" sz="4000" b="1" i="0" u="none" strike="noStrike" cap="none" dirty="0">
                <a:solidFill>
                  <a:srgbClr val="00B0F0"/>
                </a:solidFill>
                <a:latin typeface="Cambria" panose="02040503050406030204" pitchFamily="18" charset="0"/>
                <a:ea typeface="Cambria"/>
                <a:cs typeface="Cambria"/>
                <a:sym typeface="Cambria"/>
              </a:rPr>
              <a:t>SESSION 3</a:t>
            </a:r>
          </a:p>
          <a:p>
            <a:pPr marL="343080" marR="0" lvl="0" indent="-341640" algn="ctr" rtl="0">
              <a:lnSpc>
                <a:spcPct val="150000"/>
              </a:lnSpc>
              <a:spcBef>
                <a:spcPts val="799"/>
              </a:spcBef>
              <a:spcAft>
                <a:spcPts val="0"/>
              </a:spcAft>
              <a:buNone/>
            </a:pPr>
            <a:r>
              <a:rPr lang="en-CA" sz="4000" b="1" dirty="0">
                <a:solidFill>
                  <a:srgbClr val="00B0F0"/>
                </a:solidFill>
                <a:latin typeface="Cambria" panose="02040503050406030204" pitchFamily="18" charset="0"/>
                <a:sym typeface="Cambria"/>
              </a:rPr>
              <a:t> THREE TOPICS</a:t>
            </a:r>
          </a:p>
          <a:p>
            <a:pPr marL="890588" marR="0" lvl="0" indent="-488950" rtl="0">
              <a:lnSpc>
                <a:spcPct val="150000"/>
              </a:lnSpc>
              <a:spcBef>
                <a:spcPts val="799"/>
              </a:spcBef>
              <a:spcAft>
                <a:spcPts val="0"/>
              </a:spcAft>
              <a:buClr>
                <a:srgbClr val="00B0F0"/>
              </a:buClr>
              <a:buFont typeface="Arial" panose="020B0604020202020204" pitchFamily="34" charset="0"/>
              <a:buChar char="•"/>
            </a:pPr>
            <a:r>
              <a:rPr lang="en-CA" sz="4000" b="1" dirty="0">
                <a:solidFill>
                  <a:srgbClr val="00B0F0"/>
                </a:solidFill>
                <a:latin typeface="Cambria" panose="02040503050406030204" pitchFamily="18" charset="0"/>
                <a:sym typeface="Cambria"/>
              </a:rPr>
              <a:t>Working with Line Judges</a:t>
            </a:r>
          </a:p>
          <a:p>
            <a:pPr marL="890588" marR="0" lvl="0" indent="-488950" rtl="0">
              <a:lnSpc>
                <a:spcPct val="150000"/>
              </a:lnSpc>
              <a:spcBef>
                <a:spcPts val="799"/>
              </a:spcBef>
              <a:spcAft>
                <a:spcPts val="0"/>
              </a:spcAft>
              <a:buClr>
                <a:srgbClr val="00B0F0"/>
              </a:buClr>
              <a:buFont typeface="Arial" panose="020B0604020202020204" pitchFamily="34" charset="0"/>
              <a:buChar char="•"/>
            </a:pPr>
            <a:r>
              <a:rPr lang="en-CA" sz="4000" b="1" dirty="0">
                <a:solidFill>
                  <a:srgbClr val="00B0F0"/>
                </a:solidFill>
                <a:latin typeface="Cambria" panose="02040503050406030204" pitchFamily="18" charset="0"/>
                <a:sym typeface="Cambria"/>
              </a:rPr>
              <a:t>2024 Rule Changes </a:t>
            </a:r>
          </a:p>
          <a:p>
            <a:pPr marL="890588" marR="0" lvl="0" indent="-488950" rtl="0">
              <a:lnSpc>
                <a:spcPct val="150000"/>
              </a:lnSpc>
              <a:spcBef>
                <a:spcPts val="799"/>
              </a:spcBef>
              <a:spcAft>
                <a:spcPts val="0"/>
              </a:spcAft>
              <a:buClr>
                <a:srgbClr val="00B0F0"/>
              </a:buClr>
              <a:buFont typeface="Arial" panose="020B0604020202020204" pitchFamily="34" charset="0"/>
              <a:buChar char="•"/>
            </a:pPr>
            <a:r>
              <a:rPr lang="en-CA" sz="4000" b="1" i="0" strike="noStrike" cap="none" dirty="0">
                <a:solidFill>
                  <a:srgbClr val="00B0F0"/>
                </a:solidFill>
                <a:latin typeface="Cambria" panose="02040503050406030204" pitchFamily="18" charset="0"/>
                <a:sym typeface="Cambria"/>
              </a:rPr>
              <a:t>Trainee to Accredited Referee</a:t>
            </a:r>
            <a:endParaRPr sz="4000" b="0" i="0" strike="noStrike" cap="none" dirty="0">
              <a:latin typeface="Cambria" panose="02040503050406030204" pitchFamily="18" charset="0"/>
              <a:sym typeface="Arial"/>
            </a:endParaRPr>
          </a:p>
          <a:p>
            <a:pPr marL="343080" marR="0" lvl="0" indent="-341640" algn="l" rtl="0">
              <a:lnSpc>
                <a:spcPct val="100000"/>
              </a:lnSpc>
              <a:spcBef>
                <a:spcPts val="799"/>
              </a:spcBef>
              <a:spcAft>
                <a:spcPts val="0"/>
              </a:spcAft>
              <a:buNone/>
            </a:pPr>
            <a:endParaRPr sz="4000" b="0" i="0" u="none" strike="noStrike" cap="none" dirty="0">
              <a:latin typeface="Arial"/>
              <a:ea typeface="Arial"/>
              <a:cs typeface="Arial"/>
              <a:sym typeface="Arial"/>
            </a:endParaRPr>
          </a:p>
        </p:txBody>
      </p:sp>
    </p:spTree>
    <p:extLst>
      <p:ext uri="{BB962C8B-B14F-4D97-AF65-F5344CB8AC3E}">
        <p14:creationId xmlns:p14="http://schemas.microsoft.com/office/powerpoint/2010/main" val="79489576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222"/>
          <p:cNvSpPr/>
          <p:nvPr/>
        </p:nvSpPr>
        <p:spPr>
          <a:xfrm>
            <a:off x="457200" y="399960"/>
            <a:ext cx="822816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rtl="0">
              <a:lnSpc>
                <a:spcPct val="150000"/>
              </a:lnSpc>
              <a:spcBef>
                <a:spcPts val="799"/>
              </a:spcBef>
              <a:spcAft>
                <a:spcPts val="0"/>
              </a:spcAft>
              <a:buNone/>
            </a:pPr>
            <a:r>
              <a:rPr lang="en-CA" sz="4000" b="1" i="0" u="none" strike="noStrike" cap="none" dirty="0">
                <a:solidFill>
                  <a:srgbClr val="00B0F0"/>
                </a:solidFill>
                <a:latin typeface="Cambria" panose="02040503050406030204" pitchFamily="18" charset="0"/>
                <a:ea typeface="Cambria"/>
                <a:cs typeface="Cambria"/>
                <a:sym typeface="Cambria"/>
              </a:rPr>
              <a:t>SESSION 3</a:t>
            </a:r>
          </a:p>
          <a:p>
            <a:pPr marL="343080" marR="0" lvl="0" indent="-341640" algn="ctr" rtl="0">
              <a:lnSpc>
                <a:spcPct val="150000"/>
              </a:lnSpc>
              <a:spcBef>
                <a:spcPts val="799"/>
              </a:spcBef>
              <a:spcAft>
                <a:spcPts val="0"/>
              </a:spcAft>
              <a:buNone/>
            </a:pPr>
            <a:r>
              <a:rPr lang="en-CA" sz="4000" b="1" u="sng" dirty="0">
                <a:solidFill>
                  <a:srgbClr val="00B0F0"/>
                </a:solidFill>
                <a:latin typeface="Cambria" panose="02040503050406030204" pitchFamily="18" charset="0"/>
                <a:sym typeface="Cambria"/>
              </a:rPr>
              <a:t>TOPIC 1</a:t>
            </a:r>
            <a:endParaRPr sz="4000" b="0" i="0" u="sng" strike="noStrike" cap="none" dirty="0">
              <a:latin typeface="Cambria" panose="02040503050406030204" pitchFamily="18" charset="0"/>
              <a:sym typeface="Arial"/>
            </a:endParaRPr>
          </a:p>
          <a:p>
            <a:pPr marL="343080" marR="0" lvl="0" indent="-341640" algn="ctr" rtl="0">
              <a:lnSpc>
                <a:spcPct val="150000"/>
              </a:lnSpc>
              <a:spcBef>
                <a:spcPts val="799"/>
              </a:spcBef>
              <a:spcAft>
                <a:spcPts val="0"/>
              </a:spcAft>
              <a:buNone/>
            </a:pPr>
            <a:r>
              <a:rPr lang="en-CA" sz="4000" b="1" i="0" u="none" strike="noStrike" cap="none" dirty="0">
                <a:solidFill>
                  <a:srgbClr val="00B0F0"/>
                </a:solidFill>
                <a:latin typeface="Cambria"/>
                <a:ea typeface="Cambria"/>
                <a:cs typeface="Cambria"/>
                <a:sym typeface="Cambria"/>
              </a:rPr>
              <a:t>WORKING </a:t>
            </a:r>
          </a:p>
          <a:p>
            <a:pPr marL="343080" marR="0" lvl="0" indent="-341640" algn="ctr" rtl="0">
              <a:lnSpc>
                <a:spcPct val="150000"/>
              </a:lnSpc>
              <a:spcBef>
                <a:spcPts val="799"/>
              </a:spcBef>
              <a:spcAft>
                <a:spcPts val="0"/>
              </a:spcAft>
              <a:buNone/>
            </a:pPr>
            <a:r>
              <a:rPr lang="en-CA" sz="4000" b="1" dirty="0">
                <a:solidFill>
                  <a:srgbClr val="00B0F0"/>
                </a:solidFill>
                <a:latin typeface="Cambria"/>
                <a:sym typeface="Cambria"/>
              </a:rPr>
              <a:t>WITH</a:t>
            </a:r>
          </a:p>
          <a:p>
            <a:pPr marL="343080" marR="0" lvl="0" indent="-341640" algn="ctr" rtl="0">
              <a:lnSpc>
                <a:spcPct val="150000"/>
              </a:lnSpc>
              <a:spcBef>
                <a:spcPts val="799"/>
              </a:spcBef>
              <a:spcAft>
                <a:spcPts val="0"/>
              </a:spcAft>
              <a:buNone/>
            </a:pPr>
            <a:r>
              <a:rPr lang="en-CA" sz="4000" b="1" i="0" u="none" strike="noStrike" cap="none" dirty="0">
                <a:solidFill>
                  <a:srgbClr val="00B0F0"/>
                </a:solidFill>
                <a:latin typeface="Cambria"/>
                <a:ea typeface="Arial"/>
                <a:cs typeface="Arial"/>
                <a:sym typeface="Cambria"/>
              </a:rPr>
              <a:t>LINE JUDGES</a:t>
            </a:r>
            <a:endParaRPr sz="40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4000" b="0" i="0" u="none" strike="noStrike" cap="none" dirty="0">
              <a:latin typeface="Arial"/>
              <a:ea typeface="Arial"/>
              <a:cs typeface="Arial"/>
              <a:sym typeface="Aria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3" name="Google Shape;1253;p223"/>
          <p:cNvSpPr/>
          <p:nvPr/>
        </p:nvSpPr>
        <p:spPr>
          <a:xfrm>
            <a:off x="457200" y="399960"/>
            <a:ext cx="822816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Line Judge Responsibilities</a:t>
            </a:r>
            <a:endParaRPr lang="en-US" sz="4000" b="0" i="0" u="none" strike="noStrike" cap="none" dirty="0">
              <a:latin typeface="Arial"/>
              <a:ea typeface="Arial"/>
              <a:cs typeface="Arial"/>
              <a:sym typeface="Arial"/>
            </a:endParaRPr>
          </a:p>
          <a:p>
            <a:pPr marL="343080" marR="0" lvl="0" indent="-341640" algn="l" rtl="0">
              <a:lnSpc>
                <a:spcPct val="100000"/>
              </a:lnSpc>
              <a:spcBef>
                <a:spcPts val="0"/>
              </a:spcBef>
              <a:spcAft>
                <a:spcPts val="0"/>
              </a:spcAft>
              <a:buNone/>
            </a:pPr>
            <a:endParaRPr lang="en-US" b="0" i="0" u="none" strike="noStrike" cap="none" dirty="0">
              <a:solidFill>
                <a:srgbClr val="00B0F0"/>
              </a:solidFill>
              <a:latin typeface="Cambria"/>
              <a:ea typeface="Cambria"/>
              <a:cs typeface="Cambria"/>
              <a:sym typeface="Cambria"/>
            </a:endParaRPr>
          </a:p>
          <a:p>
            <a:pPr marL="450850" marR="0" lvl="0" algn="l" rtl="0">
              <a:lnSpc>
                <a:spcPct val="100000"/>
              </a:lnSpc>
              <a:spcBef>
                <a:spcPts val="0"/>
              </a:spcBef>
              <a:spcAft>
                <a:spcPts val="0"/>
              </a:spcAft>
              <a:buClr>
                <a:srgbClr val="00B0F0"/>
              </a:buClr>
            </a:pPr>
            <a:r>
              <a:rPr lang="en-US" sz="2800" dirty="0">
                <a:solidFill>
                  <a:srgbClr val="00B0F0"/>
                </a:solidFill>
                <a:latin typeface="Cambria"/>
                <a:sym typeface="Cambria"/>
              </a:rPr>
              <a:t>Characteristics </a:t>
            </a:r>
            <a:r>
              <a:rPr lang="en-US" sz="2800" b="0" i="0" u="none" strike="noStrike" cap="none" dirty="0">
                <a:solidFill>
                  <a:srgbClr val="00B0F0"/>
                </a:solidFill>
                <a:latin typeface="Cambria"/>
                <a:ea typeface="Arial"/>
                <a:cs typeface="Arial"/>
                <a:sym typeface="Cambria"/>
              </a:rPr>
              <a:t>Line </a:t>
            </a:r>
            <a:r>
              <a:rPr lang="en-US" sz="2800" dirty="0">
                <a:solidFill>
                  <a:srgbClr val="00B0F0"/>
                </a:solidFill>
                <a:latin typeface="Cambria"/>
                <a:sym typeface="Cambria"/>
              </a:rPr>
              <a:t>Judges need to possess;</a:t>
            </a:r>
          </a:p>
          <a:p>
            <a:pPr marL="450850" marR="0" lvl="0" algn="l" rtl="0">
              <a:lnSpc>
                <a:spcPct val="100000"/>
              </a:lnSpc>
              <a:spcBef>
                <a:spcPts val="0"/>
              </a:spcBef>
              <a:spcAft>
                <a:spcPts val="0"/>
              </a:spcAft>
              <a:buClr>
                <a:srgbClr val="00B0F0"/>
              </a:buClr>
            </a:pPr>
            <a:endParaRPr lang="en-US" dirty="0">
              <a:solidFill>
                <a:srgbClr val="00B0F0"/>
              </a:solidFill>
              <a:latin typeface="Cambria"/>
              <a:sym typeface="Cambria"/>
            </a:endParaRPr>
          </a:p>
          <a:p>
            <a:pPr marL="854075" marR="0" lvl="0" indent="-403225" algn="l" rtl="0">
              <a:lnSpc>
                <a:spcPct val="100000"/>
              </a:lnSpc>
              <a:spcBef>
                <a:spcPts val="0"/>
              </a:spcBef>
              <a:spcAft>
                <a:spcPts val="0"/>
              </a:spcAft>
              <a:buClr>
                <a:srgbClr val="00B0F0"/>
              </a:buClr>
              <a:buFont typeface="Arial" panose="020B0604020202020204" pitchFamily="34" charset="0"/>
              <a:buChar char="•"/>
            </a:pPr>
            <a:r>
              <a:rPr lang="en-US" sz="2800" dirty="0">
                <a:solidFill>
                  <a:srgbClr val="00B0F0"/>
                </a:solidFill>
                <a:latin typeface="Cambria"/>
                <a:sym typeface="Cambria"/>
              </a:rPr>
              <a:t>Good understanding of Pickleball &amp; the general rules</a:t>
            </a:r>
          </a:p>
          <a:p>
            <a:pPr marL="854075" marR="0" lvl="0" indent="-403225" algn="l" rtl="0">
              <a:lnSpc>
                <a:spcPct val="100000"/>
              </a:lnSpc>
              <a:spcBef>
                <a:spcPts val="0"/>
              </a:spcBef>
              <a:spcAft>
                <a:spcPts val="0"/>
              </a:spcAft>
              <a:buClr>
                <a:srgbClr val="00B0F0"/>
              </a:buClr>
              <a:buFont typeface="Arial" panose="020B0604020202020204" pitchFamily="34" charset="0"/>
              <a:buChar char="•"/>
            </a:pPr>
            <a:r>
              <a:rPr lang="en-US" sz="2800" dirty="0">
                <a:solidFill>
                  <a:srgbClr val="00B0F0"/>
                </a:solidFill>
                <a:latin typeface="Cambria"/>
                <a:sym typeface="Cambria"/>
              </a:rPr>
              <a:t>Work under pressure and make split-second decisions</a:t>
            </a:r>
          </a:p>
          <a:p>
            <a:pPr marL="854075" marR="0" lvl="0" indent="-403225" algn="l" rtl="0">
              <a:lnSpc>
                <a:spcPct val="100000"/>
              </a:lnSpc>
              <a:spcBef>
                <a:spcPts val="0"/>
              </a:spcBef>
              <a:spcAft>
                <a:spcPts val="0"/>
              </a:spcAft>
              <a:buClr>
                <a:srgbClr val="00B0F0"/>
              </a:buClr>
              <a:buFont typeface="Arial" panose="020B0604020202020204" pitchFamily="34" charset="0"/>
              <a:buChar char="•"/>
            </a:pPr>
            <a:r>
              <a:rPr lang="en-US" sz="2800" dirty="0">
                <a:solidFill>
                  <a:srgbClr val="00B0F0"/>
                </a:solidFill>
                <a:latin typeface="Cambria"/>
                <a:sym typeface="Cambria"/>
              </a:rPr>
              <a:t>Sometimes at crucial moments in key matches</a:t>
            </a:r>
          </a:p>
          <a:p>
            <a:pPr marL="854075" marR="0" lvl="0" indent="-403225" algn="l" rtl="0">
              <a:lnSpc>
                <a:spcPct val="100000"/>
              </a:lnSpc>
              <a:spcBef>
                <a:spcPts val="0"/>
              </a:spcBef>
              <a:spcAft>
                <a:spcPts val="0"/>
              </a:spcAft>
              <a:buClr>
                <a:srgbClr val="00B0F0"/>
              </a:buClr>
              <a:buFont typeface="Arial" panose="020B0604020202020204" pitchFamily="34" charset="0"/>
              <a:buChar char="•"/>
            </a:pPr>
            <a:r>
              <a:rPr lang="en-US" sz="2800" dirty="0">
                <a:solidFill>
                  <a:srgbClr val="00B0F0"/>
                </a:solidFill>
                <a:latin typeface="Cambria"/>
                <a:sym typeface="Cambria"/>
              </a:rPr>
              <a:t>Concentrate for extended periods</a:t>
            </a:r>
          </a:p>
          <a:p>
            <a:pPr marL="854075" marR="0" lvl="0" indent="-403225" algn="l" rtl="0">
              <a:lnSpc>
                <a:spcPct val="100000"/>
              </a:lnSpc>
              <a:spcBef>
                <a:spcPts val="0"/>
              </a:spcBef>
              <a:spcAft>
                <a:spcPts val="0"/>
              </a:spcAft>
              <a:buClr>
                <a:srgbClr val="00B0F0"/>
              </a:buClr>
              <a:buFont typeface="Arial" panose="020B0604020202020204" pitchFamily="34" charset="0"/>
              <a:buChar char="•"/>
            </a:pPr>
            <a:r>
              <a:rPr lang="en-US" sz="2800" dirty="0">
                <a:solidFill>
                  <a:srgbClr val="00B0F0"/>
                </a:solidFill>
                <a:latin typeface="Cambria"/>
                <a:sym typeface="Cambria"/>
              </a:rPr>
              <a:t>Ability to make LOUD calls &amp; able to STOP play</a:t>
            </a:r>
          </a:p>
          <a:p>
            <a:pPr marL="854075" marR="0" lvl="0" indent="-403225" algn="l" rtl="0">
              <a:lnSpc>
                <a:spcPct val="100000"/>
              </a:lnSpc>
              <a:spcBef>
                <a:spcPts val="0"/>
              </a:spcBef>
              <a:spcAft>
                <a:spcPts val="0"/>
              </a:spcAft>
              <a:buClr>
                <a:srgbClr val="00B0F0"/>
              </a:buClr>
              <a:buFont typeface="Arial" panose="020B0604020202020204" pitchFamily="34" charset="0"/>
              <a:buChar char="•"/>
            </a:pPr>
            <a:endParaRPr lang="en-US" sz="2800" dirty="0">
              <a:solidFill>
                <a:srgbClr val="00B0F0"/>
              </a:solidFill>
              <a:latin typeface="Cambria"/>
              <a:sym typeface="Cambria"/>
            </a:endParaRPr>
          </a:p>
        </p:txBody>
      </p:sp>
    </p:spTree>
    <p:extLst>
      <p:ext uri="{BB962C8B-B14F-4D97-AF65-F5344CB8AC3E}">
        <p14:creationId xmlns:p14="http://schemas.microsoft.com/office/powerpoint/2010/main" val="391392093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252">
          <a:extLst>
            <a:ext uri="{FF2B5EF4-FFF2-40B4-BE49-F238E27FC236}">
              <a16:creationId xmlns:a16="http://schemas.microsoft.com/office/drawing/2014/main" id="{53C0D28F-317F-21F5-ABD8-EDD073424B76}"/>
            </a:ext>
          </a:extLst>
        </p:cNvPr>
        <p:cNvGrpSpPr/>
        <p:nvPr/>
      </p:nvGrpSpPr>
      <p:grpSpPr>
        <a:xfrm>
          <a:off x="0" y="0"/>
          <a:ext cx="0" cy="0"/>
          <a:chOff x="0" y="0"/>
          <a:chExt cx="0" cy="0"/>
        </a:xfrm>
      </p:grpSpPr>
      <p:sp>
        <p:nvSpPr>
          <p:cNvPr id="1253" name="Google Shape;1253;p223">
            <a:extLst>
              <a:ext uri="{FF2B5EF4-FFF2-40B4-BE49-F238E27FC236}">
                <a16:creationId xmlns:a16="http://schemas.microsoft.com/office/drawing/2014/main" id="{04C731C9-FF16-670A-9309-BEE58A8D8384}"/>
              </a:ext>
            </a:extLst>
          </p:cNvPr>
          <p:cNvSpPr/>
          <p:nvPr/>
        </p:nvSpPr>
        <p:spPr>
          <a:xfrm>
            <a:off x="457200" y="399960"/>
            <a:ext cx="8228160" cy="577224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Line Judge Responsibilities</a:t>
            </a:r>
            <a:endParaRPr lang="en-US" sz="4000" b="0" i="0" u="none" strike="noStrike" cap="none" dirty="0">
              <a:latin typeface="Arial"/>
              <a:ea typeface="Arial"/>
              <a:cs typeface="Arial"/>
              <a:sym typeface="Arial"/>
            </a:endParaRPr>
          </a:p>
          <a:p>
            <a:pPr marL="343080" marR="0" lvl="0" indent="-341640" algn="l" rtl="0">
              <a:lnSpc>
                <a:spcPct val="100000"/>
              </a:lnSpc>
              <a:spcBef>
                <a:spcPts val="0"/>
              </a:spcBef>
              <a:spcAft>
                <a:spcPts val="0"/>
              </a:spcAft>
              <a:buNone/>
            </a:pPr>
            <a:endParaRPr lang="en-US" sz="1200" b="0" i="0" u="none" strike="noStrike" cap="none" dirty="0">
              <a:solidFill>
                <a:srgbClr val="00B0F0"/>
              </a:solidFill>
              <a:latin typeface="Cambria"/>
              <a:ea typeface="Cambria"/>
              <a:cs typeface="Cambria"/>
              <a:sym typeface="Cambria"/>
            </a:endParaRPr>
          </a:p>
          <a:p>
            <a:pPr marL="450850" marR="0" lvl="0" algn="l" rtl="0">
              <a:lnSpc>
                <a:spcPct val="100000"/>
              </a:lnSpc>
              <a:spcBef>
                <a:spcPts val="0"/>
              </a:spcBef>
              <a:spcAft>
                <a:spcPts val="0"/>
              </a:spcAft>
              <a:buClr>
                <a:srgbClr val="00B0F0"/>
              </a:buClr>
            </a:pPr>
            <a:r>
              <a:rPr lang="en-US" sz="2400" b="0" i="0" u="none" strike="noStrike" cap="none" dirty="0">
                <a:solidFill>
                  <a:srgbClr val="00B0F0"/>
                </a:solidFill>
                <a:latin typeface="Cambria"/>
                <a:ea typeface="Arial"/>
                <a:cs typeface="Arial"/>
                <a:sym typeface="Cambria"/>
              </a:rPr>
              <a:t>Line </a:t>
            </a:r>
            <a:r>
              <a:rPr lang="en-US" sz="2400" dirty="0">
                <a:solidFill>
                  <a:srgbClr val="00B0F0"/>
                </a:solidFill>
                <a:latin typeface="Cambria"/>
                <a:sym typeface="Cambria"/>
              </a:rPr>
              <a:t>Judges are required to follow a code of conduct;</a:t>
            </a:r>
          </a:p>
          <a:p>
            <a:pPr marL="450850" marR="0" lvl="0" algn="l" rtl="0">
              <a:lnSpc>
                <a:spcPct val="100000"/>
              </a:lnSpc>
              <a:spcBef>
                <a:spcPts val="0"/>
              </a:spcBef>
              <a:spcAft>
                <a:spcPts val="0"/>
              </a:spcAft>
              <a:buClr>
                <a:srgbClr val="00B0F0"/>
              </a:buClr>
            </a:pPr>
            <a:endParaRPr lang="en-US" sz="1000" dirty="0">
              <a:solidFill>
                <a:srgbClr val="00B0F0"/>
              </a:solidFill>
              <a:latin typeface="Cambria"/>
              <a:sym typeface="Cambria"/>
            </a:endParaRPr>
          </a:p>
          <a:p>
            <a:pPr marL="908050" marR="0" lvl="0" indent="-457200" algn="l" rtl="0">
              <a:lnSpc>
                <a:spcPct val="100000"/>
              </a:lnSpc>
              <a:spcBef>
                <a:spcPts val="0"/>
              </a:spcBef>
              <a:spcAft>
                <a:spcPts val="0"/>
              </a:spcAft>
              <a:buClr>
                <a:srgbClr val="00B0F0"/>
              </a:buClr>
              <a:buFont typeface="Arial" panose="020B0604020202020204" pitchFamily="34" charset="0"/>
              <a:buChar char="•"/>
            </a:pPr>
            <a:r>
              <a:rPr lang="en-US" sz="2200" dirty="0">
                <a:solidFill>
                  <a:srgbClr val="00B0F0"/>
                </a:solidFill>
                <a:latin typeface="Cambria"/>
                <a:sym typeface="Cambria"/>
              </a:rPr>
              <a:t>Make all calls impartially, fairly, &amp; consistently</a:t>
            </a:r>
          </a:p>
          <a:p>
            <a:pPr marL="908050" marR="0" lvl="0" indent="-457200" algn="l" rtl="0">
              <a:lnSpc>
                <a:spcPct val="100000"/>
              </a:lnSpc>
              <a:spcBef>
                <a:spcPts val="0"/>
              </a:spcBef>
              <a:spcAft>
                <a:spcPts val="0"/>
              </a:spcAft>
              <a:buClr>
                <a:srgbClr val="00B0F0"/>
              </a:buClr>
              <a:buFont typeface="Arial" panose="020B0604020202020204" pitchFamily="34" charset="0"/>
              <a:buChar char="•"/>
            </a:pPr>
            <a:r>
              <a:rPr lang="en-US" sz="2200" dirty="0">
                <a:solidFill>
                  <a:srgbClr val="00B0F0"/>
                </a:solidFill>
                <a:latin typeface="Cambria"/>
                <a:sym typeface="Cambria"/>
              </a:rPr>
              <a:t>Use a professional &amp; pleasant </a:t>
            </a:r>
            <a:r>
              <a:rPr lang="en-US" sz="2200" dirty="0" err="1">
                <a:solidFill>
                  <a:srgbClr val="00B0F0"/>
                </a:solidFill>
                <a:latin typeface="Cambria"/>
                <a:sym typeface="Cambria"/>
              </a:rPr>
              <a:t>demeanour</a:t>
            </a:r>
            <a:endParaRPr lang="en-US" sz="2200" dirty="0">
              <a:solidFill>
                <a:srgbClr val="00B0F0"/>
              </a:solidFill>
              <a:latin typeface="Cambria"/>
              <a:sym typeface="Cambria"/>
            </a:endParaRPr>
          </a:p>
          <a:p>
            <a:pPr marL="908050" marR="0" lvl="0" indent="-457200" algn="l" rtl="0">
              <a:lnSpc>
                <a:spcPct val="100000"/>
              </a:lnSpc>
              <a:spcBef>
                <a:spcPts val="0"/>
              </a:spcBef>
              <a:spcAft>
                <a:spcPts val="0"/>
              </a:spcAft>
              <a:buClr>
                <a:srgbClr val="00B0F0"/>
              </a:buClr>
              <a:buFont typeface="Arial" panose="020B0604020202020204" pitchFamily="34" charset="0"/>
              <a:buChar char="•"/>
            </a:pPr>
            <a:r>
              <a:rPr lang="en-US" sz="2200" dirty="0">
                <a:solidFill>
                  <a:srgbClr val="00B0F0"/>
                </a:solidFill>
                <a:latin typeface="Cambria"/>
                <a:sym typeface="Cambria"/>
              </a:rPr>
              <a:t>Treat everyone with respect</a:t>
            </a:r>
          </a:p>
          <a:p>
            <a:pPr marL="908050" marR="0" lvl="0" indent="-457200" algn="l" rtl="0">
              <a:lnSpc>
                <a:spcPct val="100000"/>
              </a:lnSpc>
              <a:spcBef>
                <a:spcPts val="0"/>
              </a:spcBef>
              <a:spcAft>
                <a:spcPts val="0"/>
              </a:spcAft>
              <a:buClr>
                <a:srgbClr val="00B0F0"/>
              </a:buClr>
              <a:buFont typeface="Arial" panose="020B0604020202020204" pitchFamily="34" charset="0"/>
              <a:buChar char="•"/>
            </a:pPr>
            <a:r>
              <a:rPr lang="en-US" sz="2200" dirty="0">
                <a:solidFill>
                  <a:srgbClr val="00B0F0"/>
                </a:solidFill>
                <a:latin typeface="Cambria"/>
                <a:sym typeface="Cambria"/>
              </a:rPr>
              <a:t>Do NOT be over friendly with players</a:t>
            </a:r>
          </a:p>
          <a:p>
            <a:pPr marL="908050" marR="0" lvl="0" indent="-457200" algn="l" rtl="0">
              <a:lnSpc>
                <a:spcPct val="100000"/>
              </a:lnSpc>
              <a:spcBef>
                <a:spcPts val="0"/>
              </a:spcBef>
              <a:spcAft>
                <a:spcPts val="0"/>
              </a:spcAft>
              <a:buClr>
                <a:srgbClr val="00B0F0"/>
              </a:buClr>
              <a:buFont typeface="Arial" panose="020B0604020202020204" pitchFamily="34" charset="0"/>
              <a:buChar char="•"/>
            </a:pPr>
            <a:r>
              <a:rPr lang="en-US" sz="2200" dirty="0">
                <a:solidFill>
                  <a:srgbClr val="00B0F0"/>
                </a:solidFill>
                <a:latin typeface="Cambria"/>
                <a:sym typeface="Cambria"/>
              </a:rPr>
              <a:t>Do NOT comment on play of either team</a:t>
            </a:r>
          </a:p>
          <a:p>
            <a:pPr marL="908050" marR="0" lvl="0" indent="-457200" algn="l" rtl="0">
              <a:lnSpc>
                <a:spcPct val="100000"/>
              </a:lnSpc>
              <a:spcBef>
                <a:spcPts val="0"/>
              </a:spcBef>
              <a:spcAft>
                <a:spcPts val="0"/>
              </a:spcAft>
              <a:buClr>
                <a:srgbClr val="00B0F0"/>
              </a:buClr>
              <a:buFont typeface="Arial" panose="020B0604020202020204" pitchFamily="34" charset="0"/>
              <a:buChar char="•"/>
            </a:pPr>
            <a:r>
              <a:rPr lang="en-US" sz="2200" dirty="0">
                <a:solidFill>
                  <a:srgbClr val="00B0F0"/>
                </a:solidFill>
                <a:latin typeface="Cambria"/>
                <a:sym typeface="Cambria"/>
              </a:rPr>
              <a:t>Devote full attention to the match</a:t>
            </a:r>
          </a:p>
          <a:p>
            <a:pPr marL="908050" marR="0" lvl="0" indent="-457200" algn="l" rtl="0">
              <a:lnSpc>
                <a:spcPct val="100000"/>
              </a:lnSpc>
              <a:spcBef>
                <a:spcPts val="0"/>
              </a:spcBef>
              <a:spcAft>
                <a:spcPts val="0"/>
              </a:spcAft>
              <a:buClr>
                <a:srgbClr val="00B0F0"/>
              </a:buClr>
              <a:buFont typeface="Arial" panose="020B0604020202020204" pitchFamily="34" charset="0"/>
              <a:buChar char="•"/>
            </a:pPr>
            <a:r>
              <a:rPr lang="en-US" sz="2200" dirty="0">
                <a:solidFill>
                  <a:srgbClr val="00B0F0"/>
                </a:solidFill>
                <a:latin typeface="Cambria"/>
                <a:sym typeface="Cambria"/>
              </a:rPr>
              <a:t>At T/O you are still on duty, watch </a:t>
            </a:r>
            <a:r>
              <a:rPr lang="en-US" sz="2200">
                <a:solidFill>
                  <a:srgbClr val="00B0F0"/>
                </a:solidFill>
                <a:latin typeface="Cambria"/>
                <a:sym typeface="Cambria"/>
              </a:rPr>
              <a:t>the players</a:t>
            </a:r>
            <a:endParaRPr lang="en-US" sz="2200" dirty="0">
              <a:solidFill>
                <a:srgbClr val="00B0F0"/>
              </a:solidFill>
              <a:latin typeface="Cambria"/>
              <a:sym typeface="Cambria"/>
            </a:endParaRPr>
          </a:p>
          <a:p>
            <a:pPr marL="908050" marR="0" lvl="0" indent="-457200" algn="l" rtl="0">
              <a:lnSpc>
                <a:spcPct val="100000"/>
              </a:lnSpc>
              <a:spcBef>
                <a:spcPts val="0"/>
              </a:spcBef>
              <a:spcAft>
                <a:spcPts val="0"/>
              </a:spcAft>
              <a:buClr>
                <a:srgbClr val="00B0F0"/>
              </a:buClr>
              <a:buFont typeface="Arial" panose="020B0604020202020204" pitchFamily="34" charset="0"/>
              <a:buChar char="•"/>
            </a:pPr>
            <a:r>
              <a:rPr lang="en-US" sz="2200" dirty="0">
                <a:solidFill>
                  <a:srgbClr val="00B0F0"/>
                </a:solidFill>
                <a:latin typeface="Cambria"/>
                <a:sym typeface="Cambria"/>
              </a:rPr>
              <a:t>DO NOT speak with anyone during the match</a:t>
            </a:r>
          </a:p>
          <a:p>
            <a:pPr marL="908050" marR="0" lvl="0" indent="-457200" algn="l" rtl="0">
              <a:lnSpc>
                <a:spcPct val="100000"/>
              </a:lnSpc>
              <a:spcBef>
                <a:spcPts val="0"/>
              </a:spcBef>
              <a:spcAft>
                <a:spcPts val="0"/>
              </a:spcAft>
              <a:buClr>
                <a:srgbClr val="00B0F0"/>
              </a:buClr>
              <a:buFont typeface="Arial" panose="020B0604020202020204" pitchFamily="34" charset="0"/>
              <a:buChar char="•"/>
            </a:pPr>
            <a:r>
              <a:rPr lang="en-US" sz="2200" dirty="0">
                <a:solidFill>
                  <a:srgbClr val="00B0F0"/>
                </a:solidFill>
                <a:latin typeface="Cambria"/>
                <a:sym typeface="Cambria"/>
              </a:rPr>
              <a:t>All personal electronic devices are off</a:t>
            </a:r>
          </a:p>
          <a:p>
            <a:pPr marL="908050" marR="0" lvl="0" indent="-457200" algn="l" rtl="0">
              <a:lnSpc>
                <a:spcPct val="100000"/>
              </a:lnSpc>
              <a:spcBef>
                <a:spcPts val="0"/>
              </a:spcBef>
              <a:spcAft>
                <a:spcPts val="0"/>
              </a:spcAft>
              <a:buClr>
                <a:srgbClr val="00B0F0"/>
              </a:buClr>
              <a:buFont typeface="Arial" panose="020B0604020202020204" pitchFamily="34" charset="0"/>
              <a:buChar char="•"/>
            </a:pPr>
            <a:r>
              <a:rPr lang="en-US" sz="2200" dirty="0">
                <a:solidFill>
                  <a:srgbClr val="00B0F0"/>
                </a:solidFill>
                <a:latin typeface="Cambria"/>
                <a:sym typeface="Cambria"/>
              </a:rPr>
              <a:t>Do NOT  use earbuds or any device that might appear to be distracting</a:t>
            </a:r>
          </a:p>
          <a:p>
            <a:pPr marL="908050" marR="0" lvl="0" indent="-457200" algn="l" rtl="0">
              <a:lnSpc>
                <a:spcPct val="100000"/>
              </a:lnSpc>
              <a:spcBef>
                <a:spcPts val="0"/>
              </a:spcBef>
              <a:spcAft>
                <a:spcPts val="0"/>
              </a:spcAft>
              <a:buClr>
                <a:srgbClr val="00B0F0"/>
              </a:buClr>
              <a:buFont typeface="Arial" panose="020B0604020202020204" pitchFamily="34" charset="0"/>
              <a:buChar char="•"/>
            </a:pPr>
            <a:r>
              <a:rPr lang="en-US" sz="2200" dirty="0">
                <a:solidFill>
                  <a:srgbClr val="00B0F0"/>
                </a:solidFill>
                <a:latin typeface="Cambria"/>
                <a:sym typeface="Cambria"/>
              </a:rPr>
              <a:t>Do NOT Line Judge, relatives, close friends or doubles partners.</a:t>
            </a:r>
          </a:p>
        </p:txBody>
      </p:sp>
    </p:spTree>
    <p:extLst>
      <p:ext uri="{BB962C8B-B14F-4D97-AF65-F5344CB8AC3E}">
        <p14:creationId xmlns:p14="http://schemas.microsoft.com/office/powerpoint/2010/main" val="174212194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252">
          <a:extLst>
            <a:ext uri="{FF2B5EF4-FFF2-40B4-BE49-F238E27FC236}">
              <a16:creationId xmlns:a16="http://schemas.microsoft.com/office/drawing/2014/main" id="{F0069105-7572-5B55-03C5-792C855E8028}"/>
            </a:ext>
          </a:extLst>
        </p:cNvPr>
        <p:cNvGrpSpPr/>
        <p:nvPr/>
      </p:nvGrpSpPr>
      <p:grpSpPr>
        <a:xfrm>
          <a:off x="0" y="0"/>
          <a:ext cx="0" cy="0"/>
          <a:chOff x="0" y="0"/>
          <a:chExt cx="0" cy="0"/>
        </a:xfrm>
      </p:grpSpPr>
      <p:sp>
        <p:nvSpPr>
          <p:cNvPr id="1253" name="Google Shape;1253;p223">
            <a:extLst>
              <a:ext uri="{FF2B5EF4-FFF2-40B4-BE49-F238E27FC236}">
                <a16:creationId xmlns:a16="http://schemas.microsoft.com/office/drawing/2014/main" id="{088555CB-2A8D-C16B-8515-AA01A05553DB}"/>
              </a:ext>
            </a:extLst>
          </p:cNvPr>
          <p:cNvSpPr/>
          <p:nvPr/>
        </p:nvSpPr>
        <p:spPr>
          <a:xfrm>
            <a:off x="457200" y="399960"/>
            <a:ext cx="822816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Line Judge Responsibilities</a:t>
            </a:r>
            <a:endParaRPr lang="en-US" sz="4000" b="0" i="0" u="none" strike="noStrike" cap="none" dirty="0">
              <a:latin typeface="Arial"/>
              <a:ea typeface="Arial"/>
              <a:cs typeface="Arial"/>
              <a:sym typeface="Arial"/>
            </a:endParaRPr>
          </a:p>
          <a:p>
            <a:pPr marL="343080" marR="0" lvl="0" indent="-341640" algn="l" rtl="0">
              <a:lnSpc>
                <a:spcPct val="100000"/>
              </a:lnSpc>
              <a:spcBef>
                <a:spcPts val="0"/>
              </a:spcBef>
              <a:spcAft>
                <a:spcPts val="0"/>
              </a:spcAft>
              <a:buNone/>
            </a:pPr>
            <a:endParaRPr lang="en-US" sz="2800" b="0" i="0" u="none" strike="noStrike" cap="none" dirty="0">
              <a:solidFill>
                <a:srgbClr val="00B0F0"/>
              </a:solidFill>
              <a:latin typeface="Cambria"/>
              <a:ea typeface="Cambria"/>
              <a:cs typeface="Cambria"/>
              <a:sym typeface="Cambria"/>
            </a:endParaRPr>
          </a:p>
          <a:p>
            <a:pPr marL="854075" marR="0" lvl="0" indent="-403225" algn="l" rtl="0">
              <a:lnSpc>
                <a:spcPct val="100000"/>
              </a:lnSpc>
              <a:spcBef>
                <a:spcPts val="0"/>
              </a:spcBef>
              <a:spcAft>
                <a:spcPts val="0"/>
              </a:spcAft>
              <a:buClr>
                <a:srgbClr val="00B0F0"/>
              </a:buClr>
              <a:buFont typeface="Arial" panose="020B0604020202020204" pitchFamily="34" charset="0"/>
              <a:buChar char="•"/>
            </a:pPr>
            <a:r>
              <a:rPr lang="en-US" sz="2800" dirty="0">
                <a:solidFill>
                  <a:srgbClr val="00B0F0"/>
                </a:solidFill>
                <a:latin typeface="Cambria"/>
                <a:sym typeface="Cambria"/>
              </a:rPr>
              <a:t>Can be a great benefit to Referees and Players, </a:t>
            </a:r>
            <a:r>
              <a:rPr lang="en-US" sz="2800" b="1" u="sng" dirty="0">
                <a:solidFill>
                  <a:srgbClr val="00B0F0"/>
                </a:solidFill>
                <a:latin typeface="Cambria"/>
                <a:sym typeface="Cambria"/>
              </a:rPr>
              <a:t>IF</a:t>
            </a:r>
            <a:r>
              <a:rPr lang="en-US" sz="2800" dirty="0">
                <a:solidFill>
                  <a:srgbClr val="00B0F0"/>
                </a:solidFill>
                <a:latin typeface="Cambria"/>
                <a:sym typeface="Cambria"/>
              </a:rPr>
              <a:t> they perform their duties correctly!</a:t>
            </a:r>
          </a:p>
          <a:p>
            <a:pPr marL="854075" marR="0" lvl="0" indent="-403225" algn="l" rtl="0">
              <a:lnSpc>
                <a:spcPct val="100000"/>
              </a:lnSpc>
              <a:spcBef>
                <a:spcPts val="0"/>
              </a:spcBef>
              <a:spcAft>
                <a:spcPts val="0"/>
              </a:spcAft>
              <a:buClr>
                <a:srgbClr val="00B0F0"/>
              </a:buClr>
              <a:buFont typeface="Arial" panose="020B0604020202020204" pitchFamily="34" charset="0"/>
              <a:buChar char="•"/>
            </a:pPr>
            <a:endParaRPr lang="en-US" sz="2800" b="0" i="0" u="none" strike="noStrike" cap="none" dirty="0">
              <a:solidFill>
                <a:srgbClr val="00B0F0"/>
              </a:solidFill>
              <a:latin typeface="Cambria"/>
              <a:ea typeface="Arial"/>
              <a:cs typeface="Arial"/>
              <a:sym typeface="Cambria"/>
            </a:endParaRPr>
          </a:p>
          <a:p>
            <a:pPr marL="854075" marR="0" lvl="0" indent="-403225" algn="l" rtl="0">
              <a:lnSpc>
                <a:spcPct val="100000"/>
              </a:lnSpc>
              <a:spcBef>
                <a:spcPts val="0"/>
              </a:spcBef>
              <a:spcAft>
                <a:spcPts val="0"/>
              </a:spcAft>
              <a:buClr>
                <a:srgbClr val="00B0F0"/>
              </a:buClr>
              <a:buFont typeface="Arial" panose="020B0604020202020204" pitchFamily="34" charset="0"/>
              <a:buChar char="•"/>
            </a:pPr>
            <a:r>
              <a:rPr lang="en-US" sz="2800" dirty="0">
                <a:solidFill>
                  <a:srgbClr val="00B0F0"/>
                </a:solidFill>
                <a:latin typeface="Cambria"/>
                <a:sym typeface="Cambria"/>
              </a:rPr>
              <a:t>IF NOT – They can be a huge </a:t>
            </a:r>
            <a:r>
              <a:rPr lang="en-US" sz="2800">
                <a:solidFill>
                  <a:srgbClr val="00B0F0"/>
                </a:solidFill>
                <a:latin typeface="Cambria"/>
                <a:sym typeface="Cambria"/>
              </a:rPr>
              <a:t>distraction to both </a:t>
            </a:r>
            <a:r>
              <a:rPr lang="en-US" sz="2800" dirty="0">
                <a:solidFill>
                  <a:srgbClr val="00B0F0"/>
                </a:solidFill>
                <a:latin typeface="Cambria"/>
                <a:sym typeface="Cambria"/>
              </a:rPr>
              <a:t>Referees and </a:t>
            </a:r>
            <a:r>
              <a:rPr lang="en-US" sz="2800">
                <a:solidFill>
                  <a:srgbClr val="00B0F0"/>
                </a:solidFill>
                <a:latin typeface="Cambria"/>
                <a:sym typeface="Cambria"/>
              </a:rPr>
              <a:t>the Players</a:t>
            </a:r>
            <a:r>
              <a:rPr lang="en-US" sz="2800" dirty="0">
                <a:solidFill>
                  <a:srgbClr val="00B0F0"/>
                </a:solidFill>
                <a:latin typeface="Cambria"/>
                <a:sym typeface="Cambria"/>
              </a:rPr>
              <a:t>.</a:t>
            </a:r>
          </a:p>
          <a:p>
            <a:pPr marL="854075" marR="0" lvl="0" indent="-403225" algn="l" rtl="0">
              <a:lnSpc>
                <a:spcPct val="100000"/>
              </a:lnSpc>
              <a:spcBef>
                <a:spcPts val="0"/>
              </a:spcBef>
              <a:spcAft>
                <a:spcPts val="0"/>
              </a:spcAft>
              <a:buClr>
                <a:srgbClr val="00B0F0"/>
              </a:buClr>
              <a:buFont typeface="Arial" panose="020B0604020202020204" pitchFamily="34" charset="0"/>
              <a:buChar char="•"/>
            </a:pPr>
            <a:endParaRPr lang="en-US" sz="2800" b="0" i="0" u="none" strike="noStrike" cap="none" dirty="0">
              <a:solidFill>
                <a:srgbClr val="00B0F0"/>
              </a:solidFill>
              <a:latin typeface="Cambria"/>
              <a:ea typeface="Arial"/>
              <a:cs typeface="Arial"/>
              <a:sym typeface="Cambria"/>
            </a:endParaRPr>
          </a:p>
          <a:p>
            <a:pPr marL="854075" marR="0" lvl="0" indent="-403225" algn="l" rtl="0">
              <a:lnSpc>
                <a:spcPct val="100000"/>
              </a:lnSpc>
              <a:spcBef>
                <a:spcPts val="0"/>
              </a:spcBef>
              <a:spcAft>
                <a:spcPts val="0"/>
              </a:spcAft>
              <a:buClr>
                <a:srgbClr val="00B0F0"/>
              </a:buClr>
              <a:buFont typeface="Arial" panose="020B0604020202020204" pitchFamily="34" charset="0"/>
              <a:buChar char="•"/>
            </a:pPr>
            <a:r>
              <a:rPr lang="en-US" sz="2800" dirty="0">
                <a:solidFill>
                  <a:srgbClr val="00B0F0"/>
                </a:solidFill>
                <a:latin typeface="Cambria"/>
                <a:sym typeface="Cambria"/>
              </a:rPr>
              <a:t>LJ’s have an important function and need to be focused at ALL TIMES!</a:t>
            </a:r>
            <a:endParaRPr sz="2800" b="0" i="0" u="none" strike="noStrike" cap="none" dirty="0">
              <a:latin typeface="Arial"/>
              <a:ea typeface="Arial"/>
              <a:cs typeface="Arial"/>
              <a:sym typeface="Arial"/>
            </a:endParaRPr>
          </a:p>
        </p:txBody>
      </p:sp>
    </p:spTree>
    <p:extLst>
      <p:ext uri="{BB962C8B-B14F-4D97-AF65-F5344CB8AC3E}">
        <p14:creationId xmlns:p14="http://schemas.microsoft.com/office/powerpoint/2010/main" val="221900145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252">
          <a:extLst>
            <a:ext uri="{FF2B5EF4-FFF2-40B4-BE49-F238E27FC236}">
              <a16:creationId xmlns:a16="http://schemas.microsoft.com/office/drawing/2014/main" id="{04CAB6C8-2EAF-4AB8-3EC1-F2BE8E3C85D8}"/>
            </a:ext>
          </a:extLst>
        </p:cNvPr>
        <p:cNvGrpSpPr/>
        <p:nvPr/>
      </p:nvGrpSpPr>
      <p:grpSpPr>
        <a:xfrm>
          <a:off x="0" y="0"/>
          <a:ext cx="0" cy="0"/>
          <a:chOff x="0" y="0"/>
          <a:chExt cx="0" cy="0"/>
        </a:xfrm>
      </p:grpSpPr>
      <p:sp>
        <p:nvSpPr>
          <p:cNvPr id="1253" name="Google Shape;1253;p223">
            <a:extLst>
              <a:ext uri="{FF2B5EF4-FFF2-40B4-BE49-F238E27FC236}">
                <a16:creationId xmlns:a16="http://schemas.microsoft.com/office/drawing/2014/main" id="{AB6EE565-ABBF-861C-727A-02F4694DA717}"/>
              </a:ext>
            </a:extLst>
          </p:cNvPr>
          <p:cNvSpPr/>
          <p:nvPr/>
        </p:nvSpPr>
        <p:spPr>
          <a:xfrm>
            <a:off x="457200" y="399960"/>
            <a:ext cx="8228160" cy="584844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Line Judge Responsibilities</a:t>
            </a:r>
            <a:endParaRPr lang="en-US" sz="4000" b="0" i="0" u="none" strike="noStrike" cap="none" dirty="0">
              <a:latin typeface="Arial"/>
              <a:ea typeface="Arial"/>
              <a:cs typeface="Arial"/>
              <a:sym typeface="Arial"/>
            </a:endParaRPr>
          </a:p>
          <a:p>
            <a:pPr marL="343080" marR="0" lvl="0" indent="-341640" algn="l" rtl="0">
              <a:lnSpc>
                <a:spcPct val="100000"/>
              </a:lnSpc>
              <a:spcBef>
                <a:spcPts val="0"/>
              </a:spcBef>
              <a:spcAft>
                <a:spcPts val="0"/>
              </a:spcAft>
              <a:buNone/>
            </a:pPr>
            <a:endParaRPr lang="en-US" sz="2800" b="0" i="0" u="none" strike="noStrike" cap="none" dirty="0">
              <a:solidFill>
                <a:srgbClr val="00B0F0"/>
              </a:solidFill>
              <a:latin typeface="Cambria"/>
              <a:ea typeface="Cambria"/>
              <a:cs typeface="Cambria"/>
              <a:sym typeface="Cambria"/>
            </a:endParaRPr>
          </a:p>
          <a:p>
            <a:pPr marL="854075" marR="0" lvl="0" indent="-403225" algn="l" rtl="0">
              <a:lnSpc>
                <a:spcPct val="100000"/>
              </a:lnSpc>
              <a:spcBef>
                <a:spcPts val="0"/>
              </a:spcBef>
              <a:spcAft>
                <a:spcPts val="0"/>
              </a:spcAft>
              <a:buClr>
                <a:srgbClr val="00B0F0"/>
              </a:buClr>
              <a:buFont typeface="Arial" panose="020B0604020202020204" pitchFamily="34" charset="0"/>
              <a:buChar char="•"/>
            </a:pPr>
            <a:r>
              <a:rPr lang="en-US" sz="2800" b="0" i="0" u="none" strike="noStrike" cap="none" dirty="0">
                <a:solidFill>
                  <a:srgbClr val="00B0F0"/>
                </a:solidFill>
                <a:latin typeface="Cambria"/>
                <a:ea typeface="Arial"/>
                <a:cs typeface="Arial"/>
                <a:sym typeface="Cambria"/>
              </a:rPr>
              <a:t>Line Judges should never get into a dialog with a player or respond to their questions, in any way.</a:t>
            </a:r>
          </a:p>
          <a:p>
            <a:pPr marL="854075" marR="0" lvl="0" indent="-403225" algn="l" rtl="0">
              <a:lnSpc>
                <a:spcPct val="100000"/>
              </a:lnSpc>
              <a:spcBef>
                <a:spcPts val="0"/>
              </a:spcBef>
              <a:spcAft>
                <a:spcPts val="0"/>
              </a:spcAft>
              <a:buClr>
                <a:srgbClr val="00B0F0"/>
              </a:buClr>
              <a:buFont typeface="Arial" panose="020B0604020202020204" pitchFamily="34" charset="0"/>
              <a:buChar char="•"/>
            </a:pPr>
            <a:r>
              <a:rPr lang="en-US" sz="2800" dirty="0">
                <a:solidFill>
                  <a:srgbClr val="00B0F0"/>
                </a:solidFill>
                <a:latin typeface="Cambria"/>
                <a:sym typeface="Cambria"/>
              </a:rPr>
              <a:t>Referees should ensure that Players do not interact with the Line Judges</a:t>
            </a:r>
          </a:p>
          <a:p>
            <a:pPr marL="854075" marR="0" lvl="0" indent="-403225" algn="l" rtl="0">
              <a:lnSpc>
                <a:spcPct val="100000"/>
              </a:lnSpc>
              <a:spcBef>
                <a:spcPts val="0"/>
              </a:spcBef>
              <a:spcAft>
                <a:spcPts val="0"/>
              </a:spcAft>
              <a:buClr>
                <a:srgbClr val="00B0F0"/>
              </a:buClr>
              <a:buFont typeface="Arial" panose="020B0604020202020204" pitchFamily="34" charset="0"/>
              <a:buChar char="•"/>
            </a:pPr>
            <a:r>
              <a:rPr lang="en-US" sz="2800" b="0" i="0" u="none" strike="noStrike" cap="none" dirty="0">
                <a:solidFill>
                  <a:srgbClr val="00B0F0"/>
                </a:solidFill>
                <a:latin typeface="Cambria"/>
                <a:ea typeface="Arial"/>
                <a:cs typeface="Arial"/>
                <a:sym typeface="Cambria"/>
              </a:rPr>
              <a:t>Referees are to ensure that all questions related to Line Judge’s calls are addressed to them.</a:t>
            </a:r>
          </a:p>
          <a:p>
            <a:pPr marL="854075" marR="0" lvl="0" indent="-403225" algn="l" rtl="0">
              <a:lnSpc>
                <a:spcPct val="100000"/>
              </a:lnSpc>
              <a:spcBef>
                <a:spcPts val="0"/>
              </a:spcBef>
              <a:spcAft>
                <a:spcPts val="0"/>
              </a:spcAft>
              <a:buClr>
                <a:srgbClr val="00B0F0"/>
              </a:buClr>
              <a:buFont typeface="Arial" panose="020B0604020202020204" pitchFamily="34" charset="0"/>
              <a:buChar char="•"/>
            </a:pPr>
            <a:r>
              <a:rPr lang="en-US" sz="2800" dirty="0">
                <a:solidFill>
                  <a:srgbClr val="00B0F0"/>
                </a:solidFill>
                <a:latin typeface="Cambria"/>
                <a:sym typeface="Cambria"/>
              </a:rPr>
              <a:t>Referees have the authority &amp; responsibility to replace any LJ not performing to standard.</a:t>
            </a:r>
            <a:endParaRPr sz="2800" b="0" i="0" u="none" strike="noStrike" cap="none" dirty="0">
              <a:latin typeface="Arial"/>
              <a:ea typeface="Arial"/>
              <a:cs typeface="Arial"/>
              <a:sym typeface="Arial"/>
            </a:endParaRPr>
          </a:p>
        </p:txBody>
      </p:sp>
    </p:spTree>
    <p:extLst>
      <p:ext uri="{BB962C8B-B14F-4D97-AF65-F5344CB8AC3E}">
        <p14:creationId xmlns:p14="http://schemas.microsoft.com/office/powerpoint/2010/main" val="67411391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252">
          <a:extLst>
            <a:ext uri="{FF2B5EF4-FFF2-40B4-BE49-F238E27FC236}">
              <a16:creationId xmlns:a16="http://schemas.microsoft.com/office/drawing/2014/main" id="{BD65ACEE-19FC-2ABC-ACAA-6B4989A67199}"/>
            </a:ext>
          </a:extLst>
        </p:cNvPr>
        <p:cNvGrpSpPr/>
        <p:nvPr/>
      </p:nvGrpSpPr>
      <p:grpSpPr>
        <a:xfrm>
          <a:off x="0" y="0"/>
          <a:ext cx="0" cy="0"/>
          <a:chOff x="0" y="0"/>
          <a:chExt cx="0" cy="0"/>
        </a:xfrm>
      </p:grpSpPr>
      <p:sp>
        <p:nvSpPr>
          <p:cNvPr id="1253" name="Google Shape;1253;p223">
            <a:extLst>
              <a:ext uri="{FF2B5EF4-FFF2-40B4-BE49-F238E27FC236}">
                <a16:creationId xmlns:a16="http://schemas.microsoft.com/office/drawing/2014/main" id="{9392D637-6F87-0B60-B432-06FF71D411BA}"/>
              </a:ext>
            </a:extLst>
          </p:cNvPr>
          <p:cNvSpPr/>
          <p:nvPr/>
        </p:nvSpPr>
        <p:spPr>
          <a:xfrm>
            <a:off x="457200" y="399960"/>
            <a:ext cx="822816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Line Judge Responsibilities</a:t>
            </a:r>
            <a:endParaRPr lang="en-US" sz="4000" b="0" i="0" u="none" strike="noStrike" cap="none" dirty="0">
              <a:latin typeface="Arial"/>
              <a:ea typeface="Arial"/>
              <a:cs typeface="Arial"/>
              <a:sym typeface="Arial"/>
            </a:endParaRPr>
          </a:p>
          <a:p>
            <a:pPr marL="343080" marR="0" lvl="0" indent="-341640" algn="l" rtl="0">
              <a:lnSpc>
                <a:spcPct val="100000"/>
              </a:lnSpc>
              <a:spcBef>
                <a:spcPts val="0"/>
              </a:spcBef>
              <a:spcAft>
                <a:spcPts val="0"/>
              </a:spcAft>
              <a:buNone/>
            </a:pPr>
            <a:endParaRPr lang="en-US" sz="2800" b="0" i="0" u="none" strike="noStrike" cap="none" dirty="0">
              <a:solidFill>
                <a:srgbClr val="00B0F0"/>
              </a:solidFill>
              <a:latin typeface="Cambria"/>
              <a:ea typeface="Cambria"/>
              <a:cs typeface="Cambria"/>
              <a:sym typeface="Cambria"/>
            </a:endParaRPr>
          </a:p>
          <a:p>
            <a:pPr marL="854075" marR="0" lvl="0" indent="-403225" algn="l" rtl="0">
              <a:lnSpc>
                <a:spcPct val="100000"/>
              </a:lnSpc>
              <a:spcBef>
                <a:spcPts val="0"/>
              </a:spcBef>
              <a:spcAft>
                <a:spcPts val="0"/>
              </a:spcAft>
              <a:buClr>
                <a:srgbClr val="00B0F0"/>
              </a:buClr>
              <a:buFont typeface="Arial" panose="020B0604020202020204" pitchFamily="34" charset="0"/>
              <a:buChar char="•"/>
            </a:pPr>
            <a:r>
              <a:rPr lang="en-US" sz="2800" b="0" i="0" u="none" strike="noStrike" cap="none" dirty="0">
                <a:solidFill>
                  <a:srgbClr val="00B0F0"/>
                </a:solidFill>
                <a:latin typeface="Cambria"/>
                <a:ea typeface="Cambria"/>
                <a:cs typeface="Cambria"/>
                <a:sym typeface="Cambria"/>
              </a:rPr>
              <a:t>Are part of the officiating team</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 Can do more than call lines</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 Are a Referee’s second set of eyes &amp; ears</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Referee is responsible for briefing Line Judges</a:t>
            </a:r>
          </a:p>
          <a:p>
            <a:pPr marL="743040" lvl="2" indent="-284400">
              <a:lnSpc>
                <a:spcPct val="150000"/>
              </a:lnSpc>
              <a:spcBef>
                <a:spcPts val="561"/>
              </a:spcBef>
              <a:buClr>
                <a:srgbClr val="00B0F0"/>
              </a:buClr>
              <a:buSzPts val="2800"/>
              <a:buFont typeface="Arial"/>
              <a:buChar char="•"/>
            </a:pPr>
            <a:r>
              <a:rPr lang="en-US" sz="2800" dirty="0">
                <a:solidFill>
                  <a:srgbClr val="00B0F0"/>
                </a:solidFill>
                <a:latin typeface="Cambria"/>
                <a:sym typeface="Cambria"/>
              </a:rPr>
              <a:t>DO NOT let Referees influence your training</a:t>
            </a:r>
          </a:p>
          <a:p>
            <a:pPr marL="743040" lvl="2" indent="-284400">
              <a:lnSpc>
                <a:spcPct val="150000"/>
              </a:lnSpc>
              <a:spcBef>
                <a:spcPts val="561"/>
              </a:spcBef>
              <a:buClr>
                <a:srgbClr val="00B0F0"/>
              </a:buClr>
              <a:buSzPts val="2800"/>
              <a:buFont typeface="Arial"/>
              <a:buChar char="•"/>
            </a:pPr>
            <a:r>
              <a:rPr lang="en-US" sz="2800" b="0" i="0" u="none" strike="noStrike" cap="none" dirty="0">
                <a:solidFill>
                  <a:srgbClr val="00B0F0"/>
                </a:solidFill>
                <a:latin typeface="Cambria"/>
                <a:ea typeface="Arial"/>
                <a:cs typeface="Arial"/>
                <a:sym typeface="Cambria"/>
              </a:rPr>
              <a:t>Make ALL CALLS as trained!!</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extLst>
      <p:ext uri="{BB962C8B-B14F-4D97-AF65-F5344CB8AC3E}">
        <p14:creationId xmlns:p14="http://schemas.microsoft.com/office/powerpoint/2010/main" val="2513041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224"/>
          <p:cNvSpPr/>
          <p:nvPr/>
        </p:nvSpPr>
        <p:spPr>
          <a:xfrm>
            <a:off x="457200" y="399960"/>
            <a:ext cx="8228160" cy="561984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Line Judge Responsibilities</a:t>
            </a:r>
            <a:endParaRPr sz="40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Remain attentive</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Make “Out” calls on assigned line(s)</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Call “Foot Fault” on baseline, if assigned </a:t>
            </a:r>
            <a:endParaRPr sz="2800" b="0" i="0" u="none" strike="noStrike" cap="none" dirty="0">
              <a:solidFill>
                <a:srgbClr val="00B0F0"/>
              </a:solidFill>
              <a:latin typeface="Cambria"/>
              <a:ea typeface="Cambria"/>
              <a:cs typeface="Cambria"/>
              <a:sym typeface="Cambria"/>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Provide opinion when asked by Referee</a:t>
            </a:r>
          </a:p>
          <a:p>
            <a:pPr marL="743040" lvl="7" indent="-284400">
              <a:lnSpc>
                <a:spcPct val="150000"/>
              </a:lnSpc>
              <a:spcBef>
                <a:spcPts val="561"/>
              </a:spcBef>
              <a:buClr>
                <a:srgbClr val="00B0F0"/>
              </a:buClr>
              <a:buSzPts val="2800"/>
              <a:buFont typeface="Arial"/>
              <a:buChar char="•"/>
            </a:pPr>
            <a:r>
              <a:rPr lang="en-US" sz="2800" b="0" i="0" u="none" strike="noStrike" cap="none" dirty="0">
                <a:solidFill>
                  <a:srgbClr val="00B0F0"/>
                </a:solidFill>
                <a:latin typeface="Cambria"/>
                <a:ea typeface="Arial"/>
                <a:cs typeface="Arial"/>
                <a:sym typeface="Cambria"/>
              </a:rPr>
              <a:t>When asked, let </a:t>
            </a:r>
            <a:r>
              <a:rPr lang="en-US" sz="2800" dirty="0">
                <a:solidFill>
                  <a:srgbClr val="00B0F0"/>
                </a:solidFill>
                <a:latin typeface="Cambria"/>
                <a:sym typeface="Cambria"/>
              </a:rPr>
              <a:t>Referee know that you are 100% sure, or NOT SURE!</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257">
          <a:extLst>
            <a:ext uri="{FF2B5EF4-FFF2-40B4-BE49-F238E27FC236}">
              <a16:creationId xmlns:a16="http://schemas.microsoft.com/office/drawing/2014/main" id="{86B83451-F4C0-7E2F-DC77-EBACA07A9FC9}"/>
            </a:ext>
          </a:extLst>
        </p:cNvPr>
        <p:cNvGrpSpPr/>
        <p:nvPr/>
      </p:nvGrpSpPr>
      <p:grpSpPr>
        <a:xfrm>
          <a:off x="0" y="0"/>
          <a:ext cx="0" cy="0"/>
          <a:chOff x="0" y="0"/>
          <a:chExt cx="0" cy="0"/>
        </a:xfrm>
      </p:grpSpPr>
      <p:sp>
        <p:nvSpPr>
          <p:cNvPr id="1258" name="Google Shape;1258;p224">
            <a:extLst>
              <a:ext uri="{FF2B5EF4-FFF2-40B4-BE49-F238E27FC236}">
                <a16:creationId xmlns:a16="http://schemas.microsoft.com/office/drawing/2014/main" id="{26E65076-104B-20C7-F5E4-3105CA2B26BD}"/>
              </a:ext>
            </a:extLst>
          </p:cNvPr>
          <p:cNvSpPr/>
          <p:nvPr/>
        </p:nvSpPr>
        <p:spPr>
          <a:xfrm>
            <a:off x="457200" y="399960"/>
            <a:ext cx="8228160" cy="561984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Line Judge Responsibilities</a:t>
            </a:r>
            <a:endParaRPr sz="4000" b="0" i="0" u="none" strike="noStrike" cap="none" dirty="0">
              <a:latin typeface="Arial"/>
              <a:ea typeface="Arial"/>
              <a:cs typeface="Arial"/>
              <a:sym typeface="Arial"/>
            </a:endParaRPr>
          </a:p>
          <a:p>
            <a:pPr marL="458640" marR="0" lvl="1" algn="l" rtl="0">
              <a:lnSpc>
                <a:spcPct val="150000"/>
              </a:lnSpc>
              <a:spcBef>
                <a:spcPts val="561"/>
              </a:spcBef>
              <a:spcAft>
                <a:spcPts val="0"/>
              </a:spcAft>
              <a:buClr>
                <a:srgbClr val="00B0F0"/>
              </a:buClr>
              <a:buSzPts val="2800"/>
            </a:pPr>
            <a:r>
              <a:rPr lang="en-US" sz="2800" dirty="0">
                <a:solidFill>
                  <a:srgbClr val="00B0F0"/>
                </a:solidFill>
                <a:latin typeface="Cambria"/>
                <a:sym typeface="Cambria"/>
              </a:rPr>
              <a:t>Line Judge – Options and Positioning</a:t>
            </a: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b="0" i="0" u="none" strike="noStrike" cap="none" dirty="0">
                <a:solidFill>
                  <a:srgbClr val="00B0F0"/>
                </a:solidFill>
                <a:latin typeface="Cambria"/>
                <a:ea typeface="Arial"/>
                <a:cs typeface="Arial"/>
                <a:sym typeface="Cambria"/>
              </a:rPr>
              <a:t>T</a:t>
            </a:r>
            <a:r>
              <a:rPr lang="en-US" sz="2800" dirty="0">
                <a:solidFill>
                  <a:srgbClr val="00B0F0"/>
                </a:solidFill>
                <a:latin typeface="Cambria"/>
                <a:sym typeface="Cambria"/>
              </a:rPr>
              <a:t>D/HR determine Line Judge formation</a:t>
            </a:r>
            <a:endParaRPr lang="en-US" sz="2800" dirty="0">
              <a:solidFill>
                <a:srgbClr val="00B0F0"/>
              </a:solidFill>
            </a:endParaRP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dirty="0">
                <a:solidFill>
                  <a:srgbClr val="00B0F0"/>
                </a:solidFill>
                <a:latin typeface="Cambria"/>
                <a:sym typeface="Cambria"/>
              </a:rPr>
              <a:t>4 LJ’s – 1 for each baseline &amp; sideline</a:t>
            </a: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dirty="0">
                <a:solidFill>
                  <a:srgbClr val="00B0F0"/>
                </a:solidFill>
                <a:latin typeface="Cambria"/>
                <a:sym typeface="Cambria"/>
              </a:rPr>
              <a:t>Passive LJ option</a:t>
            </a: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dirty="0">
                <a:solidFill>
                  <a:srgbClr val="00B0F0"/>
                </a:solidFill>
                <a:latin typeface="Cambria"/>
                <a:sym typeface="Cambria"/>
              </a:rPr>
              <a:t>Positioning of LJ is Referee responsibility, BUT</a:t>
            </a: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dirty="0">
                <a:solidFill>
                  <a:srgbClr val="00B0F0"/>
                </a:solidFill>
                <a:latin typeface="Cambria"/>
                <a:sym typeface="Cambria"/>
              </a:rPr>
              <a:t>TD/HR to determine if conditions require LJ to sit.</a:t>
            </a:r>
          </a:p>
        </p:txBody>
      </p:sp>
    </p:spTree>
    <p:extLst>
      <p:ext uri="{BB962C8B-B14F-4D97-AF65-F5344CB8AC3E}">
        <p14:creationId xmlns:p14="http://schemas.microsoft.com/office/powerpoint/2010/main" val="155021868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sp>
        <p:nvSpPr>
          <p:cNvPr id="1263" name="Google Shape;1263;p225"/>
          <p:cNvSpPr/>
          <p:nvPr/>
        </p:nvSpPr>
        <p:spPr>
          <a:xfrm>
            <a:off x="457200" y="399960"/>
            <a:ext cx="8228160" cy="584844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9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Pre-Match Line Judge Briefing</a:t>
            </a:r>
            <a:r>
              <a:rPr lang="en-US" sz="4000" b="1" i="1" u="none" strike="noStrike" cap="none" dirty="0">
                <a:solidFill>
                  <a:srgbClr val="00B0F0"/>
                </a:solidFill>
                <a:latin typeface="Cambria"/>
                <a:ea typeface="Cambria"/>
                <a:cs typeface="Cambria"/>
                <a:sym typeface="Cambria"/>
              </a:rPr>
              <a:t> </a:t>
            </a:r>
            <a:endParaRPr sz="4000" b="0" i="0" u="none" strike="noStrike" cap="none" dirty="0">
              <a:latin typeface="Arial"/>
              <a:ea typeface="Arial"/>
              <a:cs typeface="Arial"/>
              <a:sym typeface="Arial"/>
            </a:endParaRPr>
          </a:p>
          <a:p>
            <a:pPr marL="743040" marR="0" lvl="0" indent="-284400" algn="l" rtl="0">
              <a:lnSpc>
                <a:spcPct val="140000"/>
              </a:lnSpc>
              <a:spcBef>
                <a:spcPts val="561"/>
              </a:spcBef>
              <a:spcAft>
                <a:spcPts val="0"/>
              </a:spcAft>
              <a:buNone/>
            </a:pPr>
            <a:r>
              <a:rPr lang="en-US" sz="2800" b="0" i="0" u="none" strike="noStrike" cap="none" dirty="0">
                <a:solidFill>
                  <a:srgbClr val="00B0F0"/>
                </a:solidFill>
                <a:latin typeface="Cambria"/>
                <a:ea typeface="Cambria"/>
                <a:cs typeface="Cambria"/>
                <a:sym typeface="Cambria"/>
              </a:rPr>
              <a:t>Instruct Line Judges to:</a:t>
            </a:r>
            <a:endParaRPr sz="2800" b="0" i="0" u="none" strike="noStrike" cap="none" dirty="0">
              <a:latin typeface="Arial"/>
              <a:ea typeface="Arial"/>
              <a:cs typeface="Arial"/>
              <a:sym typeface="Arial"/>
            </a:endParaRPr>
          </a:p>
          <a:p>
            <a:pPr marL="743040" marR="0" lvl="1" indent="-284400" algn="l" rtl="0">
              <a:lnSpc>
                <a:spcPct val="14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 Turn off cell phones </a:t>
            </a:r>
            <a:endParaRPr sz="2800" b="0" i="0" u="none" strike="noStrike" cap="none" dirty="0">
              <a:latin typeface="Arial"/>
              <a:ea typeface="Arial"/>
              <a:cs typeface="Arial"/>
              <a:sym typeface="Arial"/>
            </a:endParaRPr>
          </a:p>
          <a:p>
            <a:pPr marL="743040" marR="0" lvl="1" indent="-284400" algn="l" rtl="0">
              <a:lnSpc>
                <a:spcPct val="14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 Remain attentive and </a:t>
            </a:r>
            <a:r>
              <a:rPr lang="en-US" sz="2800" b="0" i="0" u="none" strike="sngStrike" cap="none" dirty="0">
                <a:solidFill>
                  <a:srgbClr val="00B0F0"/>
                </a:solidFill>
                <a:latin typeface="Cambria"/>
                <a:ea typeface="Cambria"/>
                <a:cs typeface="Cambria"/>
                <a:sym typeface="Cambria"/>
              </a:rPr>
              <a:t>avoid</a:t>
            </a:r>
            <a:r>
              <a:rPr lang="en-US" sz="2800" b="0" i="0" u="none" strike="noStrike" cap="none" dirty="0">
                <a:solidFill>
                  <a:srgbClr val="00B0F0"/>
                </a:solidFill>
                <a:latin typeface="Cambria"/>
                <a:ea typeface="Cambria"/>
                <a:cs typeface="Cambria"/>
                <a:sym typeface="Cambria"/>
              </a:rPr>
              <a:t> DO NOT get into side conversations</a:t>
            </a:r>
            <a:endParaRPr sz="2800" b="0" i="0" u="none" strike="noStrike" cap="none" dirty="0">
              <a:latin typeface="Arial"/>
              <a:ea typeface="Arial"/>
              <a:cs typeface="Arial"/>
              <a:sym typeface="Arial"/>
            </a:endParaRPr>
          </a:p>
          <a:p>
            <a:pPr marL="743040" marR="0" lvl="1" indent="-284400" algn="l" rtl="0">
              <a:lnSpc>
                <a:spcPct val="14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 Follow play and be prepared to offer opinion if asked by Referee</a:t>
            </a:r>
            <a:endParaRPr sz="2800" b="0" i="0" u="none" strike="noStrike" cap="none" dirty="0">
              <a:latin typeface="Arial"/>
              <a:ea typeface="Arial"/>
              <a:cs typeface="Arial"/>
              <a:sym typeface="Arial"/>
            </a:endParaRPr>
          </a:p>
          <a:p>
            <a:pPr marL="743040" marR="0" lvl="1" indent="-284400" algn="l" rtl="0">
              <a:lnSpc>
                <a:spcPct val="14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 </a:t>
            </a:r>
            <a:r>
              <a:rPr lang="en-US" sz="2800" b="0" i="0" u="none" strike="sngStrike" cap="none" dirty="0">
                <a:solidFill>
                  <a:srgbClr val="00B0F0"/>
                </a:solidFill>
                <a:latin typeface="Cambria"/>
                <a:ea typeface="Cambria"/>
                <a:cs typeface="Cambria"/>
                <a:sym typeface="Cambria"/>
              </a:rPr>
              <a:t>Avoid</a:t>
            </a:r>
            <a:r>
              <a:rPr lang="en-US" sz="2800" b="0" i="0" u="none" strike="noStrike" cap="none" dirty="0">
                <a:solidFill>
                  <a:srgbClr val="00B0F0"/>
                </a:solidFill>
                <a:latin typeface="Cambria"/>
                <a:ea typeface="Cambria"/>
                <a:cs typeface="Cambria"/>
                <a:sym typeface="Cambria"/>
              </a:rPr>
              <a:t> DO </a:t>
            </a:r>
            <a:r>
              <a:rPr lang="en-US" sz="2800" dirty="0">
                <a:solidFill>
                  <a:srgbClr val="00B0F0"/>
                </a:solidFill>
                <a:latin typeface="Cambria"/>
                <a:ea typeface="Cambria"/>
                <a:cs typeface="Cambria"/>
                <a:sym typeface="Cambria"/>
              </a:rPr>
              <a:t>NOT </a:t>
            </a:r>
            <a:r>
              <a:rPr lang="en-US" sz="2800" b="0" i="0" u="none" strike="noStrike" cap="none" dirty="0">
                <a:solidFill>
                  <a:srgbClr val="00B0F0"/>
                </a:solidFill>
                <a:latin typeface="Cambria"/>
                <a:ea typeface="Cambria"/>
                <a:cs typeface="Cambria"/>
                <a:sym typeface="Cambria"/>
              </a:rPr>
              <a:t>be</a:t>
            </a:r>
            <a:r>
              <a:rPr lang="en-US" sz="2800" b="0" i="0" u="none" strike="sngStrike" cap="none" dirty="0">
                <a:solidFill>
                  <a:srgbClr val="00B0F0"/>
                </a:solidFill>
                <a:latin typeface="Cambria"/>
                <a:ea typeface="Cambria"/>
                <a:cs typeface="Cambria"/>
                <a:sym typeface="Cambria"/>
              </a:rPr>
              <a:t>ing</a:t>
            </a:r>
            <a:r>
              <a:rPr lang="en-US" sz="2800" b="0" i="0" u="none" strike="noStrike" cap="none" dirty="0">
                <a:solidFill>
                  <a:srgbClr val="00B0F0"/>
                </a:solidFill>
                <a:latin typeface="Cambria"/>
                <a:ea typeface="Cambria"/>
                <a:cs typeface="Cambria"/>
                <a:sym typeface="Cambria"/>
              </a:rPr>
              <a:t> influenced by spectator or player line calls</a:t>
            </a:r>
            <a:endParaRPr sz="2800" b="0" i="0" u="none" strike="noStrike" cap="none" dirty="0">
              <a:latin typeface="Arial"/>
              <a:ea typeface="Arial"/>
              <a:cs typeface="Arial"/>
              <a:sym typeface="Arial"/>
            </a:endParaRPr>
          </a:p>
          <a:p>
            <a:pPr marL="343080" marR="0" lvl="0" indent="-341640" algn="l" rtl="0">
              <a:lnSpc>
                <a:spcPct val="9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00"/>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panose="02040503050406030204" pitchFamily="18" charset="0"/>
                <a:ea typeface="Cambria"/>
                <a:cs typeface="Cambria"/>
                <a:sym typeface="Cambria"/>
              </a:rPr>
              <a:t>Code of Conduct </a:t>
            </a:r>
            <a:r>
              <a:rPr lang="en-US" sz="2400" b="1" i="0" u="none" strike="noStrike" cap="none" dirty="0">
                <a:solidFill>
                  <a:srgbClr val="00B0F0"/>
                </a:solidFill>
                <a:latin typeface="Cambria" panose="02040503050406030204" pitchFamily="18" charset="0"/>
                <a:ea typeface="Cambria"/>
                <a:cs typeface="Cambria"/>
                <a:sym typeface="Cambria"/>
              </a:rPr>
              <a:t>(cont’d)</a:t>
            </a:r>
            <a:br>
              <a:rPr lang="en-US" sz="1800" b="0" i="0" u="none" strike="noStrike" cap="none" dirty="0">
                <a:latin typeface="Cambria" panose="02040503050406030204" pitchFamily="18" charset="0"/>
                <a:sym typeface="Arial"/>
              </a:rPr>
            </a:br>
            <a:endParaRPr sz="2400" b="0" i="0" u="none" strike="noStrike" cap="none" dirty="0">
              <a:latin typeface="Cambria" panose="02040503050406030204" pitchFamily="18" charset="0"/>
              <a:sym typeface="Arial"/>
            </a:endParaRPr>
          </a:p>
          <a:p>
            <a:pPr marL="458640" marR="0" lvl="0" indent="-457200" algn="ctr" rtl="0">
              <a:lnSpc>
                <a:spcPct val="100000"/>
              </a:lnSpc>
              <a:spcBef>
                <a:spcPts val="561"/>
              </a:spcBef>
              <a:spcAft>
                <a:spcPts val="0"/>
              </a:spcAft>
              <a:buClr>
                <a:srgbClr val="00B0F0"/>
              </a:buClr>
              <a:buFont typeface="Arial" panose="020B0604020202020204" pitchFamily="34" charset="0"/>
              <a:buChar char="•"/>
            </a:pPr>
            <a:r>
              <a:rPr lang="en-US" sz="2800" b="1" i="0" u="none" strike="noStrike" cap="none" dirty="0">
                <a:solidFill>
                  <a:srgbClr val="00B0F0"/>
                </a:solidFill>
                <a:latin typeface="Cambria" panose="02040503050406030204" pitchFamily="18" charset="0"/>
                <a:ea typeface="Cambria"/>
                <a:cs typeface="Cambria"/>
                <a:sym typeface="Cambria"/>
              </a:rPr>
              <a:t>Be what you would like your Referee to be.</a:t>
            </a:r>
            <a:br>
              <a:rPr lang="en-US" sz="1800" b="0" i="0" u="none" strike="noStrike" cap="none" dirty="0">
                <a:latin typeface="Cambria" panose="02040503050406030204" pitchFamily="18" charset="0"/>
                <a:sym typeface="Arial"/>
              </a:rPr>
            </a:br>
            <a:endParaRPr sz="2800" b="0" i="0" u="none" strike="noStrike" cap="none" dirty="0">
              <a:latin typeface="Cambria" panose="02040503050406030204" pitchFamily="18" charset="0"/>
              <a:sym typeface="Arial"/>
            </a:endParaRPr>
          </a:p>
          <a:p>
            <a:pPr marL="458640" marR="0" lvl="0" indent="-457200" algn="ctr" rtl="0">
              <a:lnSpc>
                <a:spcPct val="100000"/>
              </a:lnSpc>
              <a:spcBef>
                <a:spcPts val="561"/>
              </a:spcBef>
              <a:spcAft>
                <a:spcPts val="0"/>
              </a:spcAft>
              <a:buClr>
                <a:srgbClr val="00B0F0"/>
              </a:buClr>
              <a:buFont typeface="Arial" panose="020B0604020202020204" pitchFamily="34" charset="0"/>
              <a:buChar char="•"/>
            </a:pPr>
            <a:endParaRPr lang="en-US" sz="2800" b="1" i="0" u="none" strike="noStrike" cap="none" dirty="0">
              <a:solidFill>
                <a:srgbClr val="00B0F0"/>
              </a:solidFill>
              <a:latin typeface="Cambria" panose="02040503050406030204" pitchFamily="18" charset="0"/>
              <a:ea typeface="Cambria"/>
              <a:cs typeface="Cambria"/>
              <a:sym typeface="Cambria"/>
            </a:endParaRPr>
          </a:p>
          <a:p>
            <a:pPr marL="458640" marR="0" lvl="0" indent="-457200" algn="ctr" rtl="0">
              <a:lnSpc>
                <a:spcPct val="100000"/>
              </a:lnSpc>
              <a:spcBef>
                <a:spcPts val="561"/>
              </a:spcBef>
              <a:spcAft>
                <a:spcPts val="0"/>
              </a:spcAft>
              <a:buClr>
                <a:srgbClr val="00B0F0"/>
              </a:buClr>
              <a:buFont typeface="Arial" panose="020B0604020202020204" pitchFamily="34" charset="0"/>
              <a:buChar char="•"/>
            </a:pPr>
            <a:r>
              <a:rPr lang="en-US" sz="2800" b="1" i="0" u="none" strike="noStrike" cap="none" dirty="0">
                <a:solidFill>
                  <a:srgbClr val="00B0F0"/>
                </a:solidFill>
                <a:latin typeface="Cambria" panose="02040503050406030204" pitchFamily="18" charset="0"/>
                <a:ea typeface="Cambria"/>
                <a:cs typeface="Cambria"/>
                <a:sym typeface="Cambria"/>
              </a:rPr>
              <a:t>The Referee is a facilitator.</a:t>
            </a:r>
            <a:br>
              <a:rPr lang="en-US" sz="1800" b="0" i="0" u="none" strike="noStrike" cap="none" dirty="0">
                <a:latin typeface="Cambria" panose="02040503050406030204" pitchFamily="18" charset="0"/>
                <a:sym typeface="Arial"/>
              </a:rPr>
            </a:br>
            <a:endParaRPr lang="en-US" sz="1800" b="0" i="0" u="none" strike="noStrike" cap="none" dirty="0">
              <a:latin typeface="Cambria" panose="02040503050406030204" pitchFamily="18" charset="0"/>
              <a:sym typeface="Arial"/>
            </a:endParaRPr>
          </a:p>
          <a:p>
            <a:pPr marL="458640" marR="0" lvl="0" indent="-457200" algn="ctr" rtl="0">
              <a:lnSpc>
                <a:spcPct val="100000"/>
              </a:lnSpc>
              <a:spcBef>
                <a:spcPts val="561"/>
              </a:spcBef>
              <a:spcAft>
                <a:spcPts val="0"/>
              </a:spcAft>
              <a:buClr>
                <a:srgbClr val="00B0F0"/>
              </a:buClr>
              <a:buFont typeface="Arial" panose="020B0604020202020204" pitchFamily="34" charset="0"/>
              <a:buChar char="•"/>
            </a:pPr>
            <a:endParaRPr sz="2800" b="0" i="0" u="none" strike="noStrike" cap="none" dirty="0">
              <a:latin typeface="Cambria" panose="02040503050406030204" pitchFamily="18" charset="0"/>
              <a:sym typeface="Arial"/>
            </a:endParaRPr>
          </a:p>
          <a:p>
            <a:pPr marL="458640" marR="0" lvl="0" indent="-457200" algn="ctr" rtl="0">
              <a:lnSpc>
                <a:spcPct val="100000"/>
              </a:lnSpc>
              <a:spcBef>
                <a:spcPts val="561"/>
              </a:spcBef>
              <a:spcAft>
                <a:spcPts val="0"/>
              </a:spcAft>
              <a:buClr>
                <a:srgbClr val="00B0F0"/>
              </a:buClr>
              <a:buFont typeface="Arial" panose="020B0604020202020204" pitchFamily="34" charset="0"/>
              <a:buChar char="•"/>
            </a:pPr>
            <a:r>
              <a:rPr lang="en-US" sz="2800" b="1" i="0" u="none" strike="noStrike" cap="none" dirty="0">
                <a:solidFill>
                  <a:srgbClr val="00B0F0"/>
                </a:solidFill>
                <a:latin typeface="Cambria" panose="02040503050406030204" pitchFamily="18" charset="0"/>
                <a:ea typeface="Cambria"/>
                <a:cs typeface="Cambria"/>
                <a:sym typeface="Cambria"/>
              </a:rPr>
              <a:t>The match is about the players and the game</a:t>
            </a:r>
            <a:r>
              <a:rPr lang="en-US" sz="2800" b="1" i="0" u="none" strike="noStrike" cap="none" dirty="0">
                <a:solidFill>
                  <a:srgbClr val="00B0F0"/>
                </a:solidFill>
                <a:latin typeface="Cambria"/>
                <a:ea typeface="Cambria"/>
                <a:cs typeface="Cambria"/>
                <a:sym typeface="Cambria"/>
              </a:rPr>
              <a:t>.</a:t>
            </a:r>
            <a:endParaRPr sz="28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743040" marR="0" lvl="0" indent="-28440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267"/>
        <p:cNvGrpSpPr/>
        <p:nvPr/>
      </p:nvGrpSpPr>
      <p:grpSpPr>
        <a:xfrm>
          <a:off x="0" y="0"/>
          <a:ext cx="0" cy="0"/>
          <a:chOff x="0" y="0"/>
          <a:chExt cx="0" cy="0"/>
        </a:xfrm>
      </p:grpSpPr>
      <p:sp>
        <p:nvSpPr>
          <p:cNvPr id="1268" name="Google Shape;1268;p226"/>
          <p:cNvSpPr/>
          <p:nvPr/>
        </p:nvSpPr>
        <p:spPr>
          <a:xfrm>
            <a:off x="457200" y="399960"/>
            <a:ext cx="8228160" cy="592464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90000"/>
              </a:lnSpc>
              <a:spcBef>
                <a:spcPts val="0"/>
              </a:spcBef>
              <a:spcAft>
                <a:spcPts val="0"/>
              </a:spcAft>
              <a:buNone/>
            </a:pPr>
            <a:r>
              <a:rPr lang="en-US" sz="4300" b="1" i="0" u="none" strike="noStrike" cap="none" dirty="0">
                <a:solidFill>
                  <a:srgbClr val="00B0F0"/>
                </a:solidFill>
                <a:latin typeface="Cambria"/>
                <a:ea typeface="Cambria"/>
                <a:cs typeface="Cambria"/>
                <a:sym typeface="Cambria"/>
              </a:rPr>
              <a:t>Pre-Match LJ Briefing</a:t>
            </a:r>
            <a:r>
              <a:rPr lang="en-US" sz="3000" b="1" i="0" u="none" strike="noStrike" cap="none" dirty="0">
                <a:solidFill>
                  <a:srgbClr val="00B0F0"/>
                </a:solidFill>
                <a:latin typeface="Cambria"/>
                <a:ea typeface="Cambria"/>
                <a:cs typeface="Cambria"/>
                <a:sym typeface="Cambria"/>
              </a:rPr>
              <a:t> (cont'd)</a:t>
            </a:r>
            <a:endParaRPr sz="3000" b="0" i="0" u="none" strike="noStrike" cap="none" dirty="0">
              <a:latin typeface="Arial"/>
              <a:ea typeface="Arial"/>
              <a:cs typeface="Arial"/>
              <a:sym typeface="Arial"/>
            </a:endParaRPr>
          </a:p>
          <a:p>
            <a:pPr marL="743040" marR="0" lvl="1" indent="-284400" algn="l" rtl="0">
              <a:lnSpc>
                <a:spcPct val="9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Respond to every “Out” ball on assigned line:</a:t>
            </a:r>
            <a:endParaRPr sz="2800" b="0" i="0" u="none" strike="noStrike" cap="none" dirty="0">
              <a:latin typeface="Arial"/>
              <a:ea typeface="Arial"/>
              <a:cs typeface="Arial"/>
              <a:sym typeface="Arial"/>
            </a:endParaRPr>
          </a:p>
          <a:p>
            <a:pPr marL="1143000" marR="0" lvl="2" indent="-227159" algn="l" rtl="0">
              <a:lnSpc>
                <a:spcPct val="90000"/>
              </a:lnSpc>
              <a:spcBef>
                <a:spcPts val="561"/>
              </a:spcBef>
              <a:spcAft>
                <a:spcPts val="0"/>
              </a:spcAft>
              <a:buClr>
                <a:srgbClr val="00B0F0"/>
              </a:buClr>
              <a:buSzPct val="75000"/>
              <a:buFont typeface="Courier New"/>
              <a:buChar char="o"/>
            </a:pPr>
            <a:r>
              <a:rPr lang="en-US" sz="2800" b="0" i="0" u="none" strike="noStrike" cap="none" dirty="0">
                <a:solidFill>
                  <a:srgbClr val="00B0F0"/>
                </a:solidFill>
                <a:latin typeface="Cambria"/>
                <a:ea typeface="Cambria"/>
                <a:cs typeface="Cambria"/>
                <a:sym typeface="Cambria"/>
              </a:rPr>
              <a:t>   Verbally – Call “OUT” – loudly</a:t>
            </a:r>
            <a:endParaRPr sz="2800" b="0" i="0" u="none" strike="noStrike" cap="none" dirty="0">
              <a:latin typeface="Arial"/>
              <a:ea typeface="Arial"/>
              <a:cs typeface="Arial"/>
              <a:sym typeface="Arial"/>
            </a:endParaRPr>
          </a:p>
          <a:p>
            <a:pPr marL="1143000" marR="0" lvl="2" indent="-227159" algn="l" rtl="0">
              <a:lnSpc>
                <a:spcPct val="90000"/>
              </a:lnSpc>
              <a:spcBef>
                <a:spcPts val="561"/>
              </a:spcBef>
              <a:spcAft>
                <a:spcPts val="0"/>
              </a:spcAft>
              <a:buClr>
                <a:srgbClr val="00B0F0"/>
              </a:buClr>
              <a:buSzPct val="75000"/>
              <a:buFont typeface="Courier New"/>
              <a:buChar char="o"/>
            </a:pPr>
            <a:r>
              <a:rPr lang="en-US" sz="2800" b="0" i="0" u="none" strike="noStrike" cap="none" dirty="0">
                <a:solidFill>
                  <a:srgbClr val="00B0F0"/>
                </a:solidFill>
                <a:latin typeface="Cambria"/>
                <a:ea typeface="Cambria"/>
                <a:cs typeface="Cambria"/>
                <a:sym typeface="Cambria"/>
              </a:rPr>
              <a:t>   Visually – outstretched arm at 45° angle</a:t>
            </a:r>
            <a:endParaRPr sz="2800" b="0" i="0" u="none" strike="noStrike" cap="none" dirty="0">
              <a:latin typeface="Arial"/>
              <a:ea typeface="Arial"/>
              <a:cs typeface="Arial"/>
              <a:sym typeface="Arial"/>
            </a:endParaRPr>
          </a:p>
          <a:p>
            <a:pPr marL="914400" marR="0" lvl="1" indent="-406400" algn="l" rtl="0">
              <a:lnSpc>
                <a:spcPct val="90000"/>
              </a:lnSpc>
              <a:spcBef>
                <a:spcPts val="0"/>
              </a:spcBef>
              <a:spcAft>
                <a:spcPts val="0"/>
              </a:spcAft>
              <a:buClr>
                <a:srgbClr val="00B0F0"/>
              </a:buClr>
              <a:buSzPts val="2800"/>
              <a:buFont typeface="Cambria"/>
              <a:buChar char="•"/>
            </a:pPr>
            <a:endParaRPr lang="en-US" sz="1200" dirty="0">
              <a:solidFill>
                <a:srgbClr val="00B0F0"/>
              </a:solidFill>
              <a:latin typeface="Cambria"/>
              <a:ea typeface="Cambria"/>
              <a:cs typeface="Cambria"/>
              <a:sym typeface="Cambria"/>
            </a:endParaRPr>
          </a:p>
          <a:p>
            <a:pPr marL="914400" marR="0" lvl="1" indent="-406400" algn="l" rtl="0">
              <a:lnSpc>
                <a:spcPct val="90000"/>
              </a:lnSpc>
              <a:spcBef>
                <a:spcPts val="0"/>
              </a:spcBef>
              <a:spcAft>
                <a:spcPts val="0"/>
              </a:spcAft>
              <a:buClr>
                <a:srgbClr val="00B0F0"/>
              </a:buClr>
              <a:buSzPts val="2800"/>
              <a:buFont typeface="Cambria"/>
              <a:buChar char="•"/>
            </a:pPr>
            <a:r>
              <a:rPr lang="en-US" sz="2800" dirty="0">
                <a:solidFill>
                  <a:srgbClr val="00B0F0"/>
                </a:solidFill>
                <a:latin typeface="Cambria"/>
                <a:ea typeface="Cambria"/>
                <a:cs typeface="Cambria"/>
                <a:sym typeface="Cambria"/>
              </a:rPr>
              <a:t>Signal view blocked - with hands under both eyes</a:t>
            </a:r>
            <a:r>
              <a:rPr lang="en-US" sz="2800" b="0" i="0" u="none" strike="noStrike" cap="none" dirty="0">
                <a:solidFill>
                  <a:srgbClr val="00B0F0"/>
                </a:solidFill>
                <a:latin typeface="Cambria"/>
                <a:ea typeface="Cambria"/>
                <a:cs typeface="Cambria"/>
                <a:sym typeface="Cambria"/>
              </a:rPr>
              <a:t> </a:t>
            </a:r>
            <a:endParaRPr sz="2800" b="0" i="0" u="none" strike="noStrike" cap="none" dirty="0">
              <a:latin typeface="Arial"/>
              <a:ea typeface="Arial"/>
              <a:cs typeface="Arial"/>
              <a:sym typeface="Arial"/>
            </a:endParaRPr>
          </a:p>
          <a:p>
            <a:pPr marL="743040" marR="0" lvl="1" indent="-284400" algn="l" rtl="0">
              <a:lnSpc>
                <a:spcPct val="90000"/>
              </a:lnSpc>
              <a:spcBef>
                <a:spcPts val="561"/>
              </a:spcBef>
              <a:spcAft>
                <a:spcPts val="0"/>
              </a:spcAft>
              <a:buClr>
                <a:srgbClr val="00B0F0"/>
              </a:buClr>
              <a:buSzPts val="2800"/>
              <a:buFont typeface="Arial"/>
              <a:buChar char="•"/>
            </a:pPr>
            <a:endParaRPr lang="en-US" sz="1200" b="0" i="0" u="none" strike="noStrike" cap="none" dirty="0">
              <a:solidFill>
                <a:srgbClr val="00B0F0"/>
              </a:solidFill>
              <a:latin typeface="Cambria"/>
              <a:ea typeface="Cambria"/>
              <a:cs typeface="Cambria"/>
              <a:sym typeface="Cambria"/>
            </a:endParaRPr>
          </a:p>
          <a:p>
            <a:pPr marL="743040" marR="0" lvl="1" indent="-284400" algn="l" rtl="0">
              <a:lnSpc>
                <a:spcPct val="9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When a ball is close, but “IN” </a:t>
            </a:r>
            <a:endParaRPr sz="2800" b="0" i="0" u="none" strike="noStrike" cap="none" dirty="0">
              <a:latin typeface="Arial"/>
              <a:ea typeface="Arial"/>
              <a:cs typeface="Arial"/>
              <a:sym typeface="Arial"/>
            </a:endParaRPr>
          </a:p>
          <a:p>
            <a:pPr marL="1143000" marR="0" lvl="2" indent="-227159" algn="l" rtl="0">
              <a:lnSpc>
                <a:spcPct val="90000"/>
              </a:lnSpc>
              <a:spcBef>
                <a:spcPts val="561"/>
              </a:spcBef>
              <a:spcAft>
                <a:spcPts val="0"/>
              </a:spcAft>
              <a:buClr>
                <a:srgbClr val="00B0F0"/>
              </a:buClr>
              <a:buSzPct val="75000"/>
              <a:buFont typeface="Courier New"/>
              <a:buChar char="o"/>
            </a:pPr>
            <a:r>
              <a:rPr lang="en-US" sz="2800" b="0" i="0" u="none" strike="noStrike" cap="none" dirty="0">
                <a:solidFill>
                  <a:srgbClr val="00B0F0"/>
                </a:solidFill>
                <a:latin typeface="Cambria"/>
                <a:ea typeface="Cambria"/>
                <a:cs typeface="Cambria"/>
                <a:sym typeface="Cambria"/>
              </a:rPr>
              <a:t>    Signal with both arms extended forward and downward, hands </a:t>
            </a:r>
            <a:r>
              <a:rPr lang="en-US" sz="2800" dirty="0">
                <a:solidFill>
                  <a:srgbClr val="00B0F0"/>
                </a:solidFill>
                <a:latin typeface="Cambria"/>
                <a:ea typeface="Cambria"/>
                <a:cs typeface="Cambria"/>
                <a:sym typeface="Cambria"/>
              </a:rPr>
              <a:t>overlapped</a:t>
            </a:r>
            <a:r>
              <a:rPr lang="en-US" sz="2800" b="0" i="0" u="none" strike="noStrike" cap="none" dirty="0">
                <a:solidFill>
                  <a:srgbClr val="00B0F0"/>
                </a:solidFill>
                <a:latin typeface="Cambria"/>
                <a:ea typeface="Cambria"/>
                <a:cs typeface="Cambria"/>
                <a:sym typeface="Cambria"/>
              </a:rPr>
              <a:t>, palms down</a:t>
            </a:r>
            <a:endParaRPr sz="2800" b="0" i="0" u="none" strike="noStrike" cap="none" dirty="0">
              <a:latin typeface="Arial"/>
              <a:ea typeface="Arial"/>
              <a:cs typeface="Arial"/>
              <a:sym typeface="Arial"/>
            </a:endParaRPr>
          </a:p>
          <a:p>
            <a:pPr marL="1143000" marR="0" lvl="2" indent="-227159" algn="l" rtl="0">
              <a:lnSpc>
                <a:spcPct val="90000"/>
              </a:lnSpc>
              <a:spcBef>
                <a:spcPts val="561"/>
              </a:spcBef>
              <a:spcAft>
                <a:spcPts val="0"/>
              </a:spcAft>
              <a:buClr>
                <a:srgbClr val="00B0F0"/>
              </a:buClr>
              <a:buSzPct val="75000"/>
              <a:buFont typeface="Courier New"/>
              <a:buChar char="o"/>
            </a:pPr>
            <a:r>
              <a:rPr lang="en-US" sz="2800" b="0" i="0" u="none" strike="noStrike" cap="none" dirty="0">
                <a:solidFill>
                  <a:srgbClr val="00B0F0"/>
                </a:solidFill>
                <a:latin typeface="Cambria"/>
                <a:ea typeface="Cambria"/>
                <a:cs typeface="Cambria"/>
                <a:sym typeface="Cambria"/>
              </a:rPr>
              <a:t>    NO verbal call</a:t>
            </a:r>
            <a:endParaRPr sz="2800" b="0" i="0" u="none" strike="noStrike" cap="none" dirty="0">
              <a:latin typeface="Arial"/>
              <a:ea typeface="Arial"/>
              <a:cs typeface="Arial"/>
              <a:sym typeface="Arial"/>
            </a:endParaRPr>
          </a:p>
          <a:p>
            <a:pPr marL="343080" marR="0" lvl="0" indent="-341640" algn="l" rtl="0">
              <a:lnSpc>
                <a:spcPct val="9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Google Shape;1273;p227"/>
          <p:cNvSpPr/>
          <p:nvPr/>
        </p:nvSpPr>
        <p:spPr>
          <a:xfrm>
            <a:off x="457200" y="399960"/>
            <a:ext cx="822816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Pre-Match LJ Briefing</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743040" marR="0" lvl="0" indent="-284400" algn="l" rtl="0">
              <a:lnSpc>
                <a:spcPct val="150000"/>
              </a:lnSpc>
              <a:spcBef>
                <a:spcPts val="561"/>
              </a:spcBef>
              <a:spcAft>
                <a:spcPts val="0"/>
              </a:spcAft>
              <a:buNone/>
            </a:pPr>
            <a:r>
              <a:rPr lang="en-US" sz="2800" b="0" i="0" u="none" strike="noStrike" cap="none" dirty="0">
                <a:solidFill>
                  <a:srgbClr val="00B0F0"/>
                </a:solidFill>
                <a:latin typeface="Cambria"/>
                <a:ea typeface="Cambria"/>
                <a:cs typeface="Cambria"/>
                <a:sym typeface="Cambria"/>
              </a:rPr>
              <a:t>Call service foot Faults - loudly!</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Baseline judges: baseline &amp; extended side &amp; </a:t>
            </a:r>
            <a:r>
              <a:rPr lang="en-US" sz="2800" b="0" i="0" u="none" strike="noStrike" cap="none" dirty="0" err="1">
                <a:solidFill>
                  <a:srgbClr val="00B0F0"/>
                </a:solidFill>
                <a:latin typeface="Cambria"/>
                <a:ea typeface="Cambria"/>
                <a:cs typeface="Cambria"/>
                <a:sym typeface="Cambria"/>
              </a:rPr>
              <a:t>centre</a:t>
            </a:r>
            <a:r>
              <a:rPr lang="en-US" sz="2800" b="0" i="0" u="none" strike="noStrike" cap="none" dirty="0">
                <a:solidFill>
                  <a:srgbClr val="00B0F0"/>
                </a:solidFill>
                <a:latin typeface="Cambria"/>
                <a:ea typeface="Cambria"/>
                <a:cs typeface="Cambria"/>
                <a:sym typeface="Cambria"/>
              </a:rPr>
              <a:t> lines</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Sideline judges: extended sideline</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CA" sz="2800" b="0" i="0" u="none" strike="noStrike" cap="none" dirty="0">
                <a:solidFill>
                  <a:srgbClr val="00B0F0"/>
                </a:solidFill>
                <a:latin typeface="Cambria"/>
                <a:ea typeface="Cambria"/>
                <a:cs typeface="Cambria"/>
                <a:sym typeface="Cambria"/>
              </a:rPr>
              <a:t>Call - ”FOOT FAULT” &amp; then raise hand and hold for 5 seconds.</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228"/>
          <p:cNvSpPr/>
          <p:nvPr/>
        </p:nvSpPr>
        <p:spPr>
          <a:xfrm>
            <a:off x="457200" y="399960"/>
            <a:ext cx="8228160" cy="584844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Pre-Match LJ Briefing</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743040" marR="0" lvl="0" indent="-284400" algn="l" rtl="0">
              <a:lnSpc>
                <a:spcPct val="150000"/>
              </a:lnSpc>
              <a:spcBef>
                <a:spcPts val="561"/>
              </a:spcBef>
              <a:spcAft>
                <a:spcPts val="0"/>
              </a:spcAft>
              <a:buNone/>
            </a:pPr>
            <a:r>
              <a:rPr lang="en-US" sz="2800" b="0" i="0" u="none" strike="noStrike" cap="none" dirty="0">
                <a:solidFill>
                  <a:srgbClr val="00B0F0"/>
                </a:solidFill>
                <a:latin typeface="Cambria"/>
                <a:ea typeface="Cambria"/>
                <a:cs typeface="Cambria"/>
                <a:sym typeface="Cambria"/>
              </a:rPr>
              <a:t>During match, confirm each Line Judge’s readiness at:</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400" b="0" i="0" u="none" strike="noStrike" cap="none" dirty="0">
                <a:solidFill>
                  <a:srgbClr val="00B0F0"/>
                </a:solidFill>
                <a:latin typeface="Cambria" panose="02040503050406030204" pitchFamily="18" charset="0"/>
                <a:ea typeface="Cambria"/>
                <a:cs typeface="Cambria"/>
                <a:sym typeface="Cambria"/>
              </a:rPr>
              <a:t> Start of each game</a:t>
            </a:r>
            <a:endParaRPr sz="2400" b="0" i="0" u="none" strike="noStrike" cap="none" dirty="0">
              <a:latin typeface="Cambria" panose="02040503050406030204" pitchFamily="18" charset="0"/>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400" b="0" i="0" u="none" strike="noStrike" cap="none" dirty="0">
                <a:solidFill>
                  <a:srgbClr val="00B0F0"/>
                </a:solidFill>
                <a:latin typeface="Cambria" panose="02040503050406030204" pitchFamily="18" charset="0"/>
                <a:ea typeface="Cambria"/>
                <a:cs typeface="Cambria"/>
                <a:sym typeface="Cambria"/>
              </a:rPr>
              <a:t> Before resuming play after:</a:t>
            </a:r>
            <a:endParaRPr sz="2400" b="0" i="0" u="none" strike="noStrike" cap="none" dirty="0">
              <a:latin typeface="Cambria" panose="02040503050406030204" pitchFamily="18" charset="0"/>
              <a:sym typeface="Arial"/>
            </a:endParaRPr>
          </a:p>
          <a:p>
            <a:pPr marL="1373041" marR="0" lvl="2" indent="-457200" algn="l" rtl="0">
              <a:lnSpc>
                <a:spcPct val="150000"/>
              </a:lnSpc>
              <a:spcBef>
                <a:spcPts val="561"/>
              </a:spcBef>
              <a:spcAft>
                <a:spcPts val="0"/>
              </a:spcAft>
              <a:buClr>
                <a:srgbClr val="00B0F0"/>
              </a:buClr>
              <a:buSzPct val="70000"/>
              <a:buFont typeface="Courier New" panose="02070309020205020404" pitchFamily="49" charset="0"/>
              <a:buChar char="o"/>
            </a:pPr>
            <a:r>
              <a:rPr lang="en-US" sz="2400" dirty="0">
                <a:solidFill>
                  <a:srgbClr val="00B0F0"/>
                </a:solidFill>
                <a:latin typeface="Cambria" panose="02040503050406030204" pitchFamily="18" charset="0"/>
                <a:sym typeface="Cambria"/>
              </a:rPr>
              <a:t>All Official Breaks in play </a:t>
            </a:r>
            <a:endParaRPr sz="2400" b="0" i="0" u="none" strike="noStrike" cap="none" dirty="0">
              <a:latin typeface="Cambria" panose="02040503050406030204" pitchFamily="18" charset="0"/>
              <a:sym typeface="Arial"/>
            </a:endParaRPr>
          </a:p>
          <a:p>
            <a:pPr marL="1373041" marR="0" lvl="2" indent="-457200" algn="l" rtl="0">
              <a:lnSpc>
                <a:spcPct val="150000"/>
              </a:lnSpc>
              <a:spcBef>
                <a:spcPts val="561"/>
              </a:spcBef>
              <a:spcAft>
                <a:spcPts val="0"/>
              </a:spcAft>
              <a:buClr>
                <a:srgbClr val="00B0F0"/>
              </a:buClr>
              <a:buSzPct val="70000"/>
              <a:buFont typeface="Courier New" panose="02070309020205020404" pitchFamily="49" charset="0"/>
              <a:buChar char="o"/>
            </a:pPr>
            <a:r>
              <a:rPr lang="en-US" sz="2400" b="0" i="0" u="none" strike="noStrike" cap="none" dirty="0">
                <a:solidFill>
                  <a:srgbClr val="00B0F0"/>
                </a:solidFill>
                <a:latin typeface="Cambria" panose="02040503050406030204" pitchFamily="18" charset="0"/>
                <a:ea typeface="Cambria"/>
                <a:cs typeface="Cambria"/>
                <a:sym typeface="Cambria"/>
              </a:rPr>
              <a:t>Any extended </a:t>
            </a:r>
            <a:r>
              <a:rPr lang="en-US" sz="2400" dirty="0">
                <a:solidFill>
                  <a:srgbClr val="00B0F0"/>
                </a:solidFill>
                <a:latin typeface="Cambria" panose="02040503050406030204" pitchFamily="18" charset="0"/>
                <a:ea typeface="Cambria"/>
                <a:cs typeface="Cambria"/>
                <a:sym typeface="Cambria"/>
              </a:rPr>
              <a:t>break</a:t>
            </a:r>
            <a:r>
              <a:rPr lang="en-US" sz="2400" b="0" i="0" u="none" strike="noStrike" cap="none" dirty="0">
                <a:solidFill>
                  <a:srgbClr val="00B0F0"/>
                </a:solidFill>
                <a:latin typeface="Cambria" panose="02040503050406030204" pitchFamily="18" charset="0"/>
                <a:ea typeface="Cambria"/>
                <a:cs typeface="Cambria"/>
                <a:sym typeface="Cambria"/>
              </a:rPr>
              <a:t> in play – </a:t>
            </a:r>
            <a:r>
              <a:rPr lang="en-US" sz="1800" b="1" i="0" u="none" strike="noStrike" cap="none" dirty="0">
                <a:solidFill>
                  <a:srgbClr val="00B0F0"/>
                </a:solidFill>
                <a:latin typeface="Cambria" panose="02040503050406030204" pitchFamily="18" charset="0"/>
                <a:ea typeface="Cambria"/>
                <a:cs typeface="Cambria"/>
                <a:sym typeface="Cambria"/>
              </a:rPr>
              <a:t>Technical Warnings/Fouls</a:t>
            </a:r>
          </a:p>
          <a:p>
            <a:pPr marL="908050" indent="-457200">
              <a:lnSpc>
                <a:spcPct val="150000"/>
              </a:lnSpc>
              <a:spcBef>
                <a:spcPts val="561"/>
              </a:spcBef>
              <a:buClr>
                <a:srgbClr val="00B0F0"/>
              </a:buClr>
              <a:buSzPct val="100000"/>
              <a:buFont typeface="Arial" panose="020B0604020202020204" pitchFamily="34" charset="0"/>
              <a:buChar char="•"/>
            </a:pPr>
            <a:r>
              <a:rPr lang="en-US" sz="2400" dirty="0">
                <a:solidFill>
                  <a:srgbClr val="00B0F0"/>
                </a:solidFill>
                <a:latin typeface="Cambria" panose="02040503050406030204" pitchFamily="18" charset="0"/>
                <a:sym typeface="Cambria"/>
              </a:rPr>
              <a:t>Line Judges should respond at once “</a:t>
            </a:r>
            <a:r>
              <a:rPr lang="en-US" sz="2400" dirty="0" err="1">
                <a:solidFill>
                  <a:srgbClr val="00B0F0"/>
                </a:solidFill>
                <a:latin typeface="Cambria" panose="02040503050406030204" pitchFamily="18" charset="0"/>
                <a:sym typeface="Cambria"/>
              </a:rPr>
              <a:t>READY”and</a:t>
            </a:r>
            <a:r>
              <a:rPr lang="en-US" sz="2400" dirty="0">
                <a:solidFill>
                  <a:srgbClr val="00B0F0"/>
                </a:solidFill>
                <a:latin typeface="Cambria" panose="02040503050406030204" pitchFamily="18" charset="0"/>
                <a:sym typeface="Cambria"/>
              </a:rPr>
              <a:t> raise hand in 45° angle.</a:t>
            </a:r>
            <a:endParaRPr sz="2400" b="0" i="0" u="none" strike="noStrike" cap="none" dirty="0">
              <a:latin typeface="Cambria" panose="02040503050406030204" pitchFamily="18" charset="0"/>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230"/>
          <p:cNvSpPr/>
          <p:nvPr/>
        </p:nvSpPr>
        <p:spPr>
          <a:xfrm>
            <a:off x="457200" y="399960"/>
            <a:ext cx="8228100" cy="537870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3700" b="1" i="0" u="none" strike="noStrike" cap="none" dirty="0">
                <a:solidFill>
                  <a:srgbClr val="00B0F0"/>
                </a:solidFill>
                <a:latin typeface="Cambria" panose="02040503050406030204" pitchFamily="18" charset="0"/>
                <a:ea typeface="Cambria"/>
                <a:cs typeface="Cambria"/>
                <a:sym typeface="Cambria"/>
              </a:rPr>
              <a:t>New </a:t>
            </a:r>
            <a:r>
              <a:rPr lang="en-US" sz="3700" b="1" dirty="0">
                <a:solidFill>
                  <a:srgbClr val="00B0F0"/>
                </a:solidFill>
                <a:latin typeface="Cambria" panose="02040503050406030204" pitchFamily="18" charset="0"/>
                <a:ea typeface="Cambria"/>
                <a:cs typeface="Cambria"/>
                <a:sym typeface="Cambria"/>
              </a:rPr>
              <a:t>Line Judge Signals </a:t>
            </a:r>
            <a:r>
              <a:rPr lang="en-US" sz="3700" b="1" i="0" u="none" strike="noStrike" cap="none" dirty="0">
                <a:solidFill>
                  <a:srgbClr val="00B0F0"/>
                </a:solidFill>
                <a:latin typeface="Cambria" panose="02040503050406030204" pitchFamily="18" charset="0"/>
                <a:ea typeface="Cambria"/>
                <a:cs typeface="Cambria"/>
                <a:sym typeface="Cambria"/>
              </a:rPr>
              <a:t>in 2024</a:t>
            </a:r>
            <a:endParaRPr lang="en-US" sz="3700" dirty="0">
              <a:solidFill>
                <a:srgbClr val="00B0F0"/>
              </a:solidFill>
              <a:latin typeface="Cambria" panose="02040503050406030204" pitchFamily="18" charset="0"/>
              <a:ea typeface="Cambria"/>
            </a:endParaRPr>
          </a:p>
          <a:p>
            <a:pPr marL="343080" marR="0" lvl="0" indent="-341640" algn="l" rtl="0">
              <a:lnSpc>
                <a:spcPct val="100000"/>
              </a:lnSpc>
              <a:spcBef>
                <a:spcPts val="0"/>
              </a:spcBef>
              <a:spcAft>
                <a:spcPts val="0"/>
              </a:spcAft>
              <a:buNone/>
            </a:pPr>
            <a:endParaRPr lang="en-US" sz="3700" b="0" i="0" u="none" strike="noStrike" cap="none" dirty="0">
              <a:solidFill>
                <a:srgbClr val="00B0F0"/>
              </a:solidFill>
              <a:latin typeface="Cambria" panose="02040503050406030204" pitchFamily="18" charset="0"/>
              <a:sym typeface="Arial"/>
            </a:endParaRPr>
          </a:p>
          <a:p>
            <a:pPr marL="1073150" marR="0" lvl="0" indent="-450850" algn="l" rtl="0">
              <a:lnSpc>
                <a:spcPct val="100000"/>
              </a:lnSpc>
              <a:spcBef>
                <a:spcPts val="0"/>
              </a:spcBef>
              <a:spcAft>
                <a:spcPts val="0"/>
              </a:spcAft>
              <a:buClr>
                <a:srgbClr val="00B0F0"/>
              </a:buClr>
              <a:buFont typeface="Arial" panose="020B0604020202020204" pitchFamily="34" charset="0"/>
              <a:buChar char="•"/>
            </a:pPr>
            <a:r>
              <a:rPr lang="en-US" sz="2800" i="0" u="none" strike="noStrike" cap="none" dirty="0">
                <a:solidFill>
                  <a:srgbClr val="00B0F0"/>
                </a:solidFill>
                <a:latin typeface="Cambria" panose="02040503050406030204" pitchFamily="18" charset="0"/>
                <a:sym typeface="Arial"/>
              </a:rPr>
              <a:t>Open palm of one hand and with</a:t>
            </a:r>
            <a:r>
              <a:rPr lang="en-US" sz="2800" dirty="0">
                <a:solidFill>
                  <a:srgbClr val="00B0F0"/>
                </a:solidFill>
                <a:latin typeface="Cambria" panose="02040503050406030204" pitchFamily="18" charset="0"/>
              </a:rPr>
              <a:t> the fist of the other, brush across palm twice to indicate that the ball bounced twice before being played by the player.</a:t>
            </a:r>
          </a:p>
          <a:p>
            <a:pPr marL="458640" marR="0" lvl="0" indent="-457200" algn="l" rtl="0">
              <a:lnSpc>
                <a:spcPct val="100000"/>
              </a:lnSpc>
              <a:spcBef>
                <a:spcPts val="0"/>
              </a:spcBef>
              <a:spcAft>
                <a:spcPts val="0"/>
              </a:spcAft>
              <a:buClr>
                <a:srgbClr val="00B0F0"/>
              </a:buClr>
              <a:buFont typeface="Arial" panose="020B0604020202020204" pitchFamily="34" charset="0"/>
              <a:buChar char="•"/>
            </a:pPr>
            <a:endParaRPr lang="en-US" sz="2800" dirty="0">
              <a:solidFill>
                <a:srgbClr val="00B0F0"/>
              </a:solidFill>
              <a:latin typeface="Cambria" panose="02040503050406030204" pitchFamily="18" charset="0"/>
            </a:endParaRPr>
          </a:p>
          <a:p>
            <a:pPr marL="1122363" marR="0" lvl="0" indent="-450850" algn="l" rtl="0">
              <a:lnSpc>
                <a:spcPct val="100000"/>
              </a:lnSpc>
              <a:spcBef>
                <a:spcPts val="0"/>
              </a:spcBef>
              <a:spcAft>
                <a:spcPts val="0"/>
              </a:spcAft>
              <a:buClr>
                <a:srgbClr val="00B0F0"/>
              </a:buClr>
              <a:buFont typeface="Arial" panose="020B0604020202020204" pitchFamily="34" charset="0"/>
              <a:buChar char="•"/>
            </a:pPr>
            <a:r>
              <a:rPr lang="en-US" sz="2800" dirty="0">
                <a:solidFill>
                  <a:srgbClr val="00B0F0"/>
                </a:solidFill>
                <a:latin typeface="Cambria" panose="02040503050406030204" pitchFamily="18" charset="0"/>
              </a:rPr>
              <a:t>Open palm of one hand, brushed by palm of other hand to indicate that the ball brushed a piece of clothing or was struck twice by a team.</a:t>
            </a:r>
          </a:p>
          <a:p>
            <a:pPr marL="458640" marR="0" lvl="0" indent="-457200" algn="l" rtl="0">
              <a:lnSpc>
                <a:spcPct val="100000"/>
              </a:lnSpc>
              <a:spcBef>
                <a:spcPts val="0"/>
              </a:spcBef>
              <a:spcAft>
                <a:spcPts val="0"/>
              </a:spcAft>
              <a:buFont typeface="Arial" panose="020B0604020202020204" pitchFamily="34" charset="0"/>
              <a:buChar char="•"/>
            </a:pPr>
            <a:endParaRPr sz="2800" i="0" u="none" strike="noStrike" cap="none" dirty="0">
              <a:latin typeface="Cambria" panose="02040503050406030204" pitchFamily="18" charset="0"/>
              <a:sym typeface="Arial"/>
            </a:endParaRPr>
          </a:p>
          <a:p>
            <a:pPr marL="1371600" marR="0" lvl="0" indent="0" algn="l" rtl="0">
              <a:lnSpc>
                <a:spcPct val="150000"/>
              </a:lnSpc>
              <a:spcBef>
                <a:spcPts val="519"/>
              </a:spcBef>
              <a:spcAft>
                <a:spcPts val="0"/>
              </a:spcAft>
              <a:buNone/>
            </a:pPr>
            <a:endParaRPr sz="2590" b="0" i="0" u="none" strike="noStrike" cap="none" dirty="0">
              <a:latin typeface="Arial"/>
              <a:ea typeface="Arial"/>
              <a:cs typeface="Arial"/>
              <a:sym typeface="Aria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231"/>
          <p:cNvSpPr/>
          <p:nvPr/>
        </p:nvSpPr>
        <p:spPr>
          <a:xfrm>
            <a:off x="457200" y="399960"/>
            <a:ext cx="822816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3700" b="1" i="0" u="none" strike="noStrike" cap="none" dirty="0">
                <a:solidFill>
                  <a:srgbClr val="00B0F0"/>
                </a:solidFill>
                <a:latin typeface="Cambria"/>
                <a:ea typeface="Cambria"/>
                <a:cs typeface="Cambria"/>
                <a:sym typeface="Cambria"/>
              </a:rPr>
              <a:t>Player Pre-match Briefing</a:t>
            </a:r>
            <a:endParaRPr sz="3700" b="0" i="0" u="none" strike="noStrike" cap="none" dirty="0">
              <a:latin typeface="Arial"/>
              <a:ea typeface="Arial"/>
              <a:cs typeface="Arial"/>
              <a:sym typeface="Arial"/>
            </a:endParaRPr>
          </a:p>
          <a:p>
            <a:pPr marL="743040" marR="0" lvl="0" indent="-284400" algn="l" rtl="0">
              <a:lnSpc>
                <a:spcPct val="150000"/>
              </a:lnSpc>
              <a:spcBef>
                <a:spcPts val="519"/>
              </a:spcBef>
              <a:spcAft>
                <a:spcPts val="0"/>
              </a:spcAft>
              <a:buNone/>
            </a:pPr>
            <a:r>
              <a:rPr lang="en-US" sz="2590" b="0" i="0" u="none" strike="noStrike" cap="none" dirty="0">
                <a:solidFill>
                  <a:srgbClr val="00B0F0"/>
                </a:solidFill>
                <a:latin typeface="Cambria"/>
                <a:ea typeface="Cambria"/>
                <a:cs typeface="Cambria"/>
                <a:sym typeface="Cambria"/>
              </a:rPr>
              <a:t>Advise players:</a:t>
            </a:r>
            <a:endParaRPr sz="2590" b="0" i="0" u="none" strike="noStrike" cap="none" dirty="0">
              <a:latin typeface="Arial"/>
              <a:ea typeface="Arial"/>
              <a:cs typeface="Arial"/>
              <a:sym typeface="Arial"/>
            </a:endParaRPr>
          </a:p>
          <a:p>
            <a:pPr marL="743040" marR="0" lvl="1" indent="-284400" algn="l" rtl="0">
              <a:lnSpc>
                <a:spcPct val="150000"/>
              </a:lnSpc>
              <a:spcBef>
                <a:spcPts val="519"/>
              </a:spcBef>
              <a:spcAft>
                <a:spcPts val="0"/>
              </a:spcAft>
              <a:buClr>
                <a:srgbClr val="00B0F0"/>
              </a:buClr>
              <a:buSzPts val="2590"/>
              <a:buFont typeface="Arial"/>
              <a:buChar char="•"/>
            </a:pPr>
            <a:r>
              <a:rPr lang="en-US" sz="2590" b="0" i="0" u="none" strike="noStrike" cap="none" dirty="0">
                <a:solidFill>
                  <a:srgbClr val="00B0F0"/>
                </a:solidFill>
                <a:latin typeface="Cambria"/>
                <a:ea typeface="Cambria"/>
                <a:cs typeface="Cambria"/>
                <a:sym typeface="Cambria"/>
              </a:rPr>
              <a:t>Referee calls serve</a:t>
            </a:r>
            <a:r>
              <a:rPr lang="en-US" sz="2590" dirty="0">
                <a:solidFill>
                  <a:srgbClr val="00B0F0"/>
                </a:solidFill>
                <a:latin typeface="Cambria"/>
                <a:ea typeface="Cambria"/>
                <a:cs typeface="Cambria"/>
                <a:sym typeface="Cambria"/>
              </a:rPr>
              <a:t>d balls </a:t>
            </a:r>
            <a:r>
              <a:rPr lang="en-US" sz="2590" b="0" i="0" u="none" strike="noStrike" cap="none" dirty="0">
                <a:solidFill>
                  <a:srgbClr val="00B0F0"/>
                </a:solidFill>
                <a:latin typeface="Cambria"/>
                <a:ea typeface="Cambria"/>
                <a:cs typeface="Cambria"/>
                <a:sym typeface="Cambria"/>
              </a:rPr>
              <a:t>that do not</a:t>
            </a:r>
            <a:r>
              <a:rPr lang="en-US" sz="2590" dirty="0">
                <a:solidFill>
                  <a:srgbClr val="00B0F0"/>
                </a:solidFill>
                <a:latin typeface="Cambria"/>
                <a:ea typeface="Cambria"/>
                <a:cs typeface="Cambria"/>
                <a:sym typeface="Cambria"/>
              </a:rPr>
              <a:t> clear the NVZ</a:t>
            </a:r>
            <a:endParaRPr sz="2590" b="0" i="0" u="none" strike="noStrike" cap="none" dirty="0">
              <a:latin typeface="Arial"/>
              <a:ea typeface="Arial"/>
              <a:cs typeface="Arial"/>
              <a:sym typeface="Arial"/>
            </a:endParaRPr>
          </a:p>
          <a:p>
            <a:pPr marL="743040" marR="0" lvl="1" indent="-284400" algn="l" rtl="0">
              <a:lnSpc>
                <a:spcPct val="150000"/>
              </a:lnSpc>
              <a:spcBef>
                <a:spcPts val="519"/>
              </a:spcBef>
              <a:spcAft>
                <a:spcPts val="0"/>
              </a:spcAft>
              <a:buClr>
                <a:srgbClr val="00B0F0"/>
              </a:buClr>
              <a:buSzPts val="2590"/>
              <a:buFont typeface="Arial"/>
              <a:buChar char="•"/>
            </a:pPr>
            <a:r>
              <a:rPr lang="en-US" sz="2590" b="0" i="0" u="none" strike="noStrike" cap="none" dirty="0">
                <a:solidFill>
                  <a:srgbClr val="00B0F0"/>
                </a:solidFill>
                <a:latin typeface="Cambria"/>
                <a:ea typeface="Cambria"/>
                <a:cs typeface="Cambria"/>
                <a:sym typeface="Cambria"/>
              </a:rPr>
              <a:t>Players call </a:t>
            </a:r>
            <a:r>
              <a:rPr lang="en-US" sz="2590" b="0" i="0" u="none" strike="noStrike" cap="none" dirty="0" err="1">
                <a:solidFill>
                  <a:srgbClr val="00B0F0"/>
                </a:solidFill>
                <a:latin typeface="Cambria"/>
                <a:ea typeface="Cambria"/>
                <a:cs typeface="Cambria"/>
                <a:sym typeface="Cambria"/>
              </a:rPr>
              <a:t>centr</a:t>
            </a:r>
            <a:r>
              <a:rPr lang="en-US" sz="2590" dirty="0" err="1">
                <a:solidFill>
                  <a:srgbClr val="00B0F0"/>
                </a:solidFill>
                <a:latin typeface="Cambria"/>
                <a:ea typeface="Cambria"/>
                <a:cs typeface="Cambria"/>
                <a:sym typeface="Cambria"/>
              </a:rPr>
              <a:t>e</a:t>
            </a:r>
            <a:r>
              <a:rPr lang="en-US" sz="2590" b="0" i="0" u="none" strike="noStrike" cap="none" dirty="0">
                <a:solidFill>
                  <a:srgbClr val="00B0F0"/>
                </a:solidFill>
                <a:latin typeface="Cambria"/>
                <a:ea typeface="Cambria"/>
                <a:cs typeface="Cambria"/>
                <a:sym typeface="Cambria"/>
              </a:rPr>
              <a:t> line</a:t>
            </a:r>
            <a:endParaRPr sz="2590" b="0" i="0" u="none" strike="noStrike" cap="none" dirty="0">
              <a:latin typeface="Arial"/>
              <a:ea typeface="Arial"/>
              <a:cs typeface="Arial"/>
              <a:sym typeface="Arial"/>
            </a:endParaRPr>
          </a:p>
          <a:p>
            <a:pPr marL="743040" marR="0" lvl="1" indent="-284400" algn="l" rtl="0">
              <a:lnSpc>
                <a:spcPct val="150000"/>
              </a:lnSpc>
              <a:spcBef>
                <a:spcPts val="519"/>
              </a:spcBef>
              <a:spcAft>
                <a:spcPts val="0"/>
              </a:spcAft>
              <a:buClr>
                <a:srgbClr val="00B0F0"/>
              </a:buClr>
              <a:buSzPts val="2590"/>
              <a:buFont typeface="Arial"/>
              <a:buChar char="•"/>
            </a:pPr>
            <a:r>
              <a:rPr lang="en-US" sz="2590" b="0" i="0" u="none" strike="noStrike" cap="none" dirty="0">
                <a:solidFill>
                  <a:srgbClr val="00B0F0"/>
                </a:solidFill>
                <a:latin typeface="Cambria"/>
                <a:ea typeface="Cambria"/>
                <a:cs typeface="Cambria"/>
                <a:sym typeface="Cambria"/>
              </a:rPr>
              <a:t>Line Judges call all other lines</a:t>
            </a:r>
            <a:endParaRPr sz="2590" b="0" i="0" u="none" strike="noStrike" cap="none" dirty="0">
              <a:latin typeface="Arial"/>
              <a:ea typeface="Arial"/>
              <a:cs typeface="Arial"/>
              <a:sym typeface="Arial"/>
            </a:endParaRPr>
          </a:p>
          <a:p>
            <a:pPr marL="743040" marR="0" lvl="1" indent="-284400" algn="l" rtl="0">
              <a:lnSpc>
                <a:spcPct val="150000"/>
              </a:lnSpc>
              <a:spcBef>
                <a:spcPts val="519"/>
              </a:spcBef>
              <a:spcAft>
                <a:spcPts val="0"/>
              </a:spcAft>
              <a:buClr>
                <a:srgbClr val="00B0F0"/>
              </a:buClr>
              <a:buSzPts val="2590"/>
              <a:buFont typeface="Arial"/>
              <a:buChar char="•"/>
            </a:pPr>
            <a:r>
              <a:rPr lang="en-US" sz="2590" b="0" i="0" u="none" strike="noStrike" cap="none" dirty="0">
                <a:solidFill>
                  <a:srgbClr val="00B0F0"/>
                </a:solidFill>
                <a:latin typeface="Cambria"/>
                <a:ea typeface="Cambria"/>
                <a:cs typeface="Cambria"/>
                <a:sym typeface="Cambria"/>
              </a:rPr>
              <a:t>Explain</a:t>
            </a:r>
            <a:endParaRPr sz="2590" b="0" i="0" u="none" strike="noStrike" cap="none" dirty="0">
              <a:latin typeface="Arial"/>
              <a:ea typeface="Arial"/>
              <a:cs typeface="Arial"/>
              <a:sym typeface="Arial"/>
            </a:endParaRPr>
          </a:p>
          <a:p>
            <a:pPr marL="1143000" marR="0" lvl="2" indent="-227159" algn="l" rtl="0">
              <a:lnSpc>
                <a:spcPct val="150000"/>
              </a:lnSpc>
              <a:spcBef>
                <a:spcPts val="519"/>
              </a:spcBef>
              <a:spcAft>
                <a:spcPts val="0"/>
              </a:spcAft>
              <a:buClr>
                <a:srgbClr val="00B0F0"/>
              </a:buClr>
              <a:buSzPct val="70000"/>
              <a:buFont typeface="Courier New"/>
              <a:buChar char="o"/>
            </a:pPr>
            <a:r>
              <a:rPr lang="en-US" sz="2590" b="0" i="0" u="none" strike="noStrike" cap="none" dirty="0">
                <a:solidFill>
                  <a:srgbClr val="00B0F0"/>
                </a:solidFill>
                <a:latin typeface="Cambria"/>
                <a:ea typeface="Cambria"/>
                <a:cs typeface="Cambria"/>
                <a:sym typeface="Cambria"/>
              </a:rPr>
              <a:t>   Right of appeal</a:t>
            </a:r>
            <a:endParaRPr sz="2590" b="0" i="0" u="none" strike="noStrike" cap="none" dirty="0">
              <a:latin typeface="Arial"/>
              <a:ea typeface="Arial"/>
              <a:cs typeface="Arial"/>
              <a:sym typeface="Arial"/>
            </a:endParaRPr>
          </a:p>
          <a:p>
            <a:pPr marL="1143000" marR="0" lvl="2" indent="-227159" algn="l" rtl="0">
              <a:lnSpc>
                <a:spcPct val="150000"/>
              </a:lnSpc>
              <a:spcBef>
                <a:spcPts val="519"/>
              </a:spcBef>
              <a:spcAft>
                <a:spcPts val="0"/>
              </a:spcAft>
              <a:buClr>
                <a:srgbClr val="00B0F0"/>
              </a:buClr>
              <a:buSzPct val="70000"/>
              <a:buFont typeface="Courier New"/>
              <a:buChar char="o"/>
            </a:pPr>
            <a:r>
              <a:rPr lang="en-US" sz="2590" b="0" i="0" u="none" strike="noStrike" cap="none" dirty="0">
                <a:solidFill>
                  <a:srgbClr val="00B0F0"/>
                </a:solidFill>
                <a:latin typeface="Cambria"/>
                <a:ea typeface="Cambria"/>
                <a:cs typeface="Cambria"/>
                <a:sym typeface="Cambria"/>
              </a:rPr>
              <a:t>   Unseen ball is “In”</a:t>
            </a:r>
            <a:r>
              <a:rPr lang="en-US" sz="2590" b="0" i="0" u="sng" strike="noStrike" cap="none" dirty="0">
                <a:solidFill>
                  <a:srgbClr val="00B0F0"/>
                </a:solidFill>
                <a:latin typeface="Cambria"/>
                <a:ea typeface="Cambria"/>
                <a:cs typeface="Cambria"/>
                <a:sym typeface="Cambria"/>
              </a:rPr>
              <a:t> </a:t>
            </a:r>
            <a:endParaRPr sz="2590" b="0" i="0" u="none" strike="noStrike" cap="none" dirty="0">
              <a:latin typeface="Arial"/>
              <a:ea typeface="Arial"/>
              <a:cs typeface="Arial"/>
              <a:sym typeface="Arial"/>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252">
          <a:extLst>
            <a:ext uri="{FF2B5EF4-FFF2-40B4-BE49-F238E27FC236}">
              <a16:creationId xmlns:a16="http://schemas.microsoft.com/office/drawing/2014/main" id="{36F2CC51-B73D-9AE8-68A8-AA2AC4646C57}"/>
            </a:ext>
          </a:extLst>
        </p:cNvPr>
        <p:cNvGrpSpPr/>
        <p:nvPr/>
      </p:nvGrpSpPr>
      <p:grpSpPr>
        <a:xfrm>
          <a:off x="0" y="0"/>
          <a:ext cx="0" cy="0"/>
          <a:chOff x="0" y="0"/>
          <a:chExt cx="0" cy="0"/>
        </a:xfrm>
      </p:grpSpPr>
      <p:sp>
        <p:nvSpPr>
          <p:cNvPr id="1253" name="Google Shape;1253;p223">
            <a:extLst>
              <a:ext uri="{FF2B5EF4-FFF2-40B4-BE49-F238E27FC236}">
                <a16:creationId xmlns:a16="http://schemas.microsoft.com/office/drawing/2014/main" id="{89902AE5-8232-75D5-B367-0492082E1378}"/>
              </a:ext>
            </a:extLst>
          </p:cNvPr>
          <p:cNvSpPr/>
          <p:nvPr/>
        </p:nvSpPr>
        <p:spPr>
          <a:xfrm>
            <a:off x="457200" y="399960"/>
            <a:ext cx="8228160" cy="584844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Line Judges</a:t>
            </a:r>
          </a:p>
          <a:p>
            <a:pPr marL="343080" marR="0" lvl="0" indent="-341640" algn="l" rtl="0">
              <a:lnSpc>
                <a:spcPct val="100000"/>
              </a:lnSpc>
              <a:spcBef>
                <a:spcPts val="0"/>
              </a:spcBef>
              <a:spcAft>
                <a:spcPts val="0"/>
              </a:spcAft>
              <a:buNone/>
            </a:pPr>
            <a:endParaRPr lang="en-CA" b="0" i="0" u="none" strike="noStrike" cap="none" dirty="0">
              <a:solidFill>
                <a:srgbClr val="00B0F0"/>
              </a:solidFill>
              <a:latin typeface="Arial"/>
              <a:ea typeface="Arial"/>
              <a:cs typeface="Arial"/>
              <a:sym typeface="Arial"/>
            </a:endParaRPr>
          </a:p>
          <a:p>
            <a:pPr marL="343080" indent="-341640"/>
            <a:r>
              <a:rPr lang="en-CA" sz="3200" b="1" i="0" u="none" strike="noStrike" cap="none" dirty="0">
                <a:solidFill>
                  <a:srgbClr val="00B0F0"/>
                </a:solidFill>
                <a:latin typeface="Arial"/>
                <a:ea typeface="Arial"/>
                <a:cs typeface="Arial"/>
                <a:sym typeface="Arial"/>
              </a:rPr>
              <a:t>Line Calling Mechanics</a:t>
            </a:r>
            <a:endParaRPr sz="3200" b="1" i="0" u="none" strike="noStrike" cap="none" dirty="0">
              <a:solidFill>
                <a:srgbClr val="00B0F0"/>
              </a:solidFill>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CA" sz="2400" dirty="0">
                <a:solidFill>
                  <a:srgbClr val="00B0F0"/>
                </a:solidFill>
                <a:latin typeface="Cambria"/>
                <a:sym typeface="Cambria"/>
              </a:rPr>
              <a:t>Watch the BALL and its flight to determine if it has </a:t>
            </a:r>
            <a:r>
              <a:rPr lang="en-CA" sz="2400" u="sng" dirty="0">
                <a:solidFill>
                  <a:srgbClr val="00B0F0"/>
                </a:solidFill>
                <a:latin typeface="Cambria"/>
                <a:sym typeface="Cambria"/>
              </a:rPr>
              <a:t>double bounced</a:t>
            </a:r>
            <a:r>
              <a:rPr lang="en-CA" sz="2400" dirty="0">
                <a:solidFill>
                  <a:srgbClr val="00B0F0"/>
                </a:solidFill>
                <a:latin typeface="Cambria"/>
                <a:sym typeface="Cambria"/>
              </a:rPr>
              <a:t>, </a:t>
            </a:r>
            <a:r>
              <a:rPr lang="en-CA" sz="2400" u="sng" dirty="0">
                <a:solidFill>
                  <a:srgbClr val="00B0F0"/>
                </a:solidFill>
                <a:latin typeface="Cambria"/>
                <a:sym typeface="Cambria"/>
              </a:rPr>
              <a:t>struck a player </a:t>
            </a:r>
            <a:r>
              <a:rPr lang="en-CA" sz="2400" dirty="0">
                <a:solidFill>
                  <a:srgbClr val="00B0F0"/>
                </a:solidFill>
                <a:latin typeface="Cambria"/>
                <a:sym typeface="Cambria"/>
              </a:rPr>
              <a:t>or </a:t>
            </a:r>
            <a:r>
              <a:rPr lang="en-CA" sz="2400" u="sng" dirty="0">
                <a:solidFill>
                  <a:srgbClr val="00B0F0"/>
                </a:solidFill>
                <a:latin typeface="Cambria"/>
                <a:sym typeface="Cambria"/>
              </a:rPr>
              <a:t>their clothing</a:t>
            </a:r>
            <a:r>
              <a:rPr lang="en-CA" sz="2400" dirty="0">
                <a:solidFill>
                  <a:srgbClr val="00B0F0"/>
                </a:solidFill>
                <a:latin typeface="Cambria"/>
                <a:sym typeface="Cambria"/>
              </a:rPr>
              <a:t>, or has been </a:t>
            </a:r>
            <a:r>
              <a:rPr lang="en-CA" sz="2400" u="sng" dirty="0">
                <a:solidFill>
                  <a:srgbClr val="00B0F0"/>
                </a:solidFill>
                <a:latin typeface="Cambria"/>
                <a:sym typeface="Cambria"/>
              </a:rPr>
              <a:t>hit by both players </a:t>
            </a:r>
            <a:r>
              <a:rPr lang="en-CA" sz="2400" dirty="0">
                <a:solidFill>
                  <a:srgbClr val="00B0F0"/>
                </a:solidFill>
                <a:latin typeface="Cambria"/>
                <a:sym typeface="Cambria"/>
              </a:rPr>
              <a:t>before going over the net!</a:t>
            </a:r>
          </a:p>
          <a:p>
            <a:pPr marL="743040" marR="0" lvl="1" indent="-284400" algn="l" rtl="0">
              <a:lnSpc>
                <a:spcPct val="150000"/>
              </a:lnSpc>
              <a:spcBef>
                <a:spcPts val="561"/>
              </a:spcBef>
              <a:spcAft>
                <a:spcPts val="0"/>
              </a:spcAft>
              <a:buClr>
                <a:srgbClr val="00B0F0"/>
              </a:buClr>
              <a:buSzPts val="2800"/>
              <a:buFont typeface="Arial"/>
              <a:buChar char="•"/>
            </a:pPr>
            <a:r>
              <a:rPr lang="en-CA" sz="2400" dirty="0">
                <a:solidFill>
                  <a:srgbClr val="00B0F0"/>
                </a:solidFill>
                <a:latin typeface="Cambria"/>
                <a:sym typeface="Cambria"/>
              </a:rPr>
              <a:t>If you see that one of those situation has occurred, make the appropriate hand signal or get the Referees attention prior to the next rally! </a:t>
            </a:r>
          </a:p>
          <a:p>
            <a:pPr marL="743040" marR="0" lvl="1" indent="-284400" algn="l" rtl="0">
              <a:lnSpc>
                <a:spcPct val="150000"/>
              </a:lnSpc>
              <a:spcBef>
                <a:spcPts val="561"/>
              </a:spcBef>
              <a:spcAft>
                <a:spcPts val="0"/>
              </a:spcAft>
              <a:buClr>
                <a:srgbClr val="00B0F0"/>
              </a:buClr>
              <a:buSzPts val="2800"/>
              <a:buFont typeface="Arial"/>
              <a:buChar char="•"/>
            </a:pPr>
            <a:r>
              <a:rPr lang="en-CA" sz="2400" b="0" i="0" u="none" strike="noStrike" cap="none" dirty="0">
                <a:solidFill>
                  <a:srgbClr val="00B0F0"/>
                </a:solidFill>
                <a:latin typeface="Cambria"/>
                <a:sym typeface="Cambria"/>
              </a:rPr>
              <a:t>DO NOT </a:t>
            </a:r>
            <a:r>
              <a:rPr lang="en-CA" sz="2400" dirty="0">
                <a:solidFill>
                  <a:srgbClr val="00B0F0"/>
                </a:solidFill>
                <a:latin typeface="Cambria"/>
                <a:sym typeface="Cambria"/>
              </a:rPr>
              <a:t>let it go uncalled!</a:t>
            </a:r>
            <a:endParaRPr sz="2400" b="0" i="0" u="none" strike="noStrike" cap="none" dirty="0">
              <a:latin typeface="Cambria" panose="02040503050406030204" pitchFamily="18" charset="0"/>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extLst>
      <p:ext uri="{BB962C8B-B14F-4D97-AF65-F5344CB8AC3E}">
        <p14:creationId xmlns:p14="http://schemas.microsoft.com/office/powerpoint/2010/main" val="172710536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252">
          <a:extLst>
            <a:ext uri="{FF2B5EF4-FFF2-40B4-BE49-F238E27FC236}">
              <a16:creationId xmlns:a16="http://schemas.microsoft.com/office/drawing/2014/main" id="{AD3E1074-BC4B-9786-78DB-06D784340AA0}"/>
            </a:ext>
          </a:extLst>
        </p:cNvPr>
        <p:cNvGrpSpPr/>
        <p:nvPr/>
      </p:nvGrpSpPr>
      <p:grpSpPr>
        <a:xfrm>
          <a:off x="0" y="0"/>
          <a:ext cx="0" cy="0"/>
          <a:chOff x="0" y="0"/>
          <a:chExt cx="0" cy="0"/>
        </a:xfrm>
      </p:grpSpPr>
      <p:sp>
        <p:nvSpPr>
          <p:cNvPr id="1253" name="Google Shape;1253;p223">
            <a:extLst>
              <a:ext uri="{FF2B5EF4-FFF2-40B4-BE49-F238E27FC236}">
                <a16:creationId xmlns:a16="http://schemas.microsoft.com/office/drawing/2014/main" id="{0365B79B-392F-2668-98A1-CA31F88541BC}"/>
              </a:ext>
            </a:extLst>
          </p:cNvPr>
          <p:cNvSpPr/>
          <p:nvPr/>
        </p:nvSpPr>
        <p:spPr>
          <a:xfrm>
            <a:off x="457200" y="399960"/>
            <a:ext cx="8228160" cy="584844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Line Judges</a:t>
            </a:r>
          </a:p>
          <a:p>
            <a:pPr marL="343080" indent="-341640"/>
            <a:r>
              <a:rPr lang="en-CA" sz="3200" b="0" i="0" u="none" strike="noStrike" cap="none" dirty="0">
                <a:solidFill>
                  <a:srgbClr val="00B0F0"/>
                </a:solidFill>
                <a:latin typeface="Arial"/>
                <a:ea typeface="Arial"/>
                <a:cs typeface="Arial"/>
                <a:sym typeface="Arial"/>
              </a:rPr>
              <a:t>	</a:t>
            </a:r>
            <a:r>
              <a:rPr lang="en-CA" sz="3200" b="1" i="0" u="none" strike="noStrike" cap="none" dirty="0">
                <a:solidFill>
                  <a:srgbClr val="00B0F0"/>
                </a:solidFill>
                <a:latin typeface="Arial"/>
                <a:ea typeface="Arial"/>
                <a:cs typeface="Arial"/>
                <a:sym typeface="Arial"/>
              </a:rPr>
              <a:t>Line Calling Mechanics</a:t>
            </a:r>
            <a:endParaRPr sz="3200" b="1" i="0" u="none" strike="noStrike" cap="none" dirty="0">
              <a:solidFill>
                <a:srgbClr val="00B0F0"/>
              </a:solidFill>
              <a:latin typeface="Arial"/>
              <a:ea typeface="Arial"/>
              <a:cs typeface="Arial"/>
              <a:sym typeface="Arial"/>
            </a:endParaRPr>
          </a:p>
          <a:p>
            <a:pPr marL="743040" marR="0" lvl="1" indent="-284400" algn="l" rtl="0">
              <a:spcBef>
                <a:spcPts val="561"/>
              </a:spcBef>
              <a:spcAft>
                <a:spcPts val="0"/>
              </a:spcAft>
              <a:buClr>
                <a:srgbClr val="00B0F0"/>
              </a:buClr>
              <a:buSzPts val="2800"/>
              <a:buFont typeface="Arial"/>
              <a:buChar char="•"/>
            </a:pPr>
            <a:r>
              <a:rPr lang="en-CA" sz="2400" b="0" i="0" u="none" strike="noStrike" cap="none" dirty="0">
                <a:solidFill>
                  <a:srgbClr val="00B0F0"/>
                </a:solidFill>
                <a:latin typeface="Cambria"/>
                <a:ea typeface="Arial"/>
                <a:cs typeface="Arial"/>
                <a:sym typeface="Cambria"/>
              </a:rPr>
              <a:t>Whe</a:t>
            </a:r>
            <a:r>
              <a:rPr lang="en-CA" sz="2400" dirty="0">
                <a:solidFill>
                  <a:srgbClr val="00B0F0"/>
                </a:solidFill>
                <a:latin typeface="Cambria"/>
                <a:sym typeface="Cambria"/>
              </a:rPr>
              <a:t>n it looks like a Player may be hitting a ball towards your line, move your head and eyes to a position so that you are looking down the line prior to the ball arriving!</a:t>
            </a:r>
          </a:p>
          <a:p>
            <a:pPr marL="743040" marR="0" lvl="1" indent="-284400" algn="l" rtl="0">
              <a:spcBef>
                <a:spcPts val="561"/>
              </a:spcBef>
              <a:spcAft>
                <a:spcPts val="0"/>
              </a:spcAft>
              <a:buClr>
                <a:srgbClr val="00B0F0"/>
              </a:buClr>
              <a:buSzPts val="2800"/>
              <a:buFont typeface="Arial"/>
              <a:buChar char="•"/>
            </a:pPr>
            <a:endParaRPr lang="en-CA" sz="1200" dirty="0">
              <a:solidFill>
                <a:srgbClr val="00B0F0"/>
              </a:solidFill>
              <a:latin typeface="Cambria"/>
              <a:sym typeface="Cambria"/>
            </a:endParaRPr>
          </a:p>
          <a:p>
            <a:pPr marL="743040" marR="0" lvl="1" indent="-284400" algn="l" rtl="0">
              <a:spcBef>
                <a:spcPts val="561"/>
              </a:spcBef>
              <a:spcAft>
                <a:spcPts val="0"/>
              </a:spcAft>
              <a:buClr>
                <a:srgbClr val="00B0F0"/>
              </a:buClr>
              <a:buSzPts val="2800"/>
              <a:buFont typeface="Arial"/>
              <a:buChar char="•"/>
            </a:pPr>
            <a:r>
              <a:rPr lang="en-CA" sz="2400" dirty="0">
                <a:solidFill>
                  <a:srgbClr val="00B0F0"/>
                </a:solidFill>
                <a:latin typeface="Cambria"/>
                <a:sym typeface="Cambria"/>
              </a:rPr>
              <a:t>Focus on the edge of the line and the playing surface!</a:t>
            </a:r>
          </a:p>
          <a:p>
            <a:pPr marL="458640" marR="0" lvl="1" algn="l" rtl="0">
              <a:spcBef>
                <a:spcPts val="561"/>
              </a:spcBef>
              <a:spcAft>
                <a:spcPts val="0"/>
              </a:spcAft>
              <a:buClr>
                <a:srgbClr val="00B0F0"/>
              </a:buClr>
              <a:buSzPts val="2800"/>
            </a:pPr>
            <a:endParaRPr lang="en-CA" sz="1200" dirty="0">
              <a:solidFill>
                <a:srgbClr val="00B0F0"/>
              </a:solidFill>
              <a:latin typeface="Cambria"/>
              <a:sym typeface="Cambria"/>
            </a:endParaRPr>
          </a:p>
          <a:p>
            <a:pPr marL="743040" marR="0" lvl="1" indent="-284400" algn="l" rtl="0">
              <a:spcBef>
                <a:spcPts val="561"/>
              </a:spcBef>
              <a:spcAft>
                <a:spcPts val="0"/>
              </a:spcAft>
              <a:buClr>
                <a:srgbClr val="00B0F0"/>
              </a:buClr>
              <a:buSzPts val="2800"/>
              <a:buFont typeface="Arial"/>
              <a:buChar char="•"/>
            </a:pPr>
            <a:r>
              <a:rPr lang="en-CA" sz="2400" b="0" i="0" u="none" strike="noStrike" cap="none" dirty="0">
                <a:solidFill>
                  <a:srgbClr val="00B0F0"/>
                </a:solidFill>
                <a:latin typeface="Cambria"/>
                <a:ea typeface="Arial"/>
                <a:cs typeface="Arial"/>
                <a:sym typeface="Cambria"/>
              </a:rPr>
              <a:t>Remember that if the ball contacts the </a:t>
            </a:r>
            <a:r>
              <a:rPr lang="en-CA" sz="2400" dirty="0">
                <a:solidFill>
                  <a:srgbClr val="00B0F0"/>
                </a:solidFill>
                <a:latin typeface="Cambria"/>
                <a:sym typeface="Cambria"/>
              </a:rPr>
              <a:t>line it is IN and you need to make the appropriate hand signal.</a:t>
            </a:r>
          </a:p>
          <a:p>
            <a:pPr marL="743040" marR="0" lvl="1" indent="-284400" algn="l" rtl="0">
              <a:spcBef>
                <a:spcPts val="561"/>
              </a:spcBef>
              <a:spcAft>
                <a:spcPts val="0"/>
              </a:spcAft>
              <a:buClr>
                <a:srgbClr val="00B0F0"/>
              </a:buClr>
              <a:buSzPts val="2800"/>
              <a:buFont typeface="Arial"/>
              <a:buChar char="•"/>
            </a:pPr>
            <a:endParaRPr lang="en-CA" sz="1200" dirty="0">
              <a:solidFill>
                <a:srgbClr val="00B0F0"/>
              </a:solidFill>
              <a:latin typeface="Cambria"/>
              <a:sym typeface="Cambria"/>
            </a:endParaRPr>
          </a:p>
          <a:p>
            <a:pPr marL="743040" marR="0" lvl="1" indent="-284400" algn="l" rtl="0">
              <a:spcBef>
                <a:spcPts val="561"/>
              </a:spcBef>
              <a:spcAft>
                <a:spcPts val="0"/>
              </a:spcAft>
              <a:buClr>
                <a:srgbClr val="00B0F0"/>
              </a:buClr>
              <a:buSzPts val="2800"/>
              <a:buFont typeface="Arial"/>
              <a:buChar char="•"/>
            </a:pPr>
            <a:r>
              <a:rPr lang="en-CA" sz="2400" b="0" i="0" u="none" strike="noStrike" cap="none" dirty="0">
                <a:solidFill>
                  <a:srgbClr val="00B0F0"/>
                </a:solidFill>
                <a:latin typeface="Cambria"/>
                <a:ea typeface="Arial"/>
                <a:cs typeface="Arial"/>
                <a:sym typeface="Cambria"/>
              </a:rPr>
              <a:t>If the Ball is OUT</a:t>
            </a:r>
            <a:r>
              <a:rPr lang="en-CA" sz="2400" dirty="0">
                <a:solidFill>
                  <a:srgbClr val="00B0F0"/>
                </a:solidFill>
                <a:latin typeface="Cambria"/>
                <a:sym typeface="Cambria"/>
              </a:rPr>
              <a:t>, call out sharply and immediately!</a:t>
            </a:r>
          </a:p>
          <a:p>
            <a:pPr marL="743040" marR="0" lvl="1" indent="-284400" algn="l" rtl="0">
              <a:spcBef>
                <a:spcPts val="561"/>
              </a:spcBef>
              <a:spcAft>
                <a:spcPts val="0"/>
              </a:spcAft>
              <a:buClr>
                <a:srgbClr val="00B0F0"/>
              </a:buClr>
              <a:buSzPts val="2800"/>
              <a:buFont typeface="Arial"/>
              <a:buChar char="•"/>
            </a:pPr>
            <a:r>
              <a:rPr lang="en-CA" sz="2400" b="0" i="0" u="none" strike="noStrike" cap="none" dirty="0">
                <a:solidFill>
                  <a:srgbClr val="00B0F0"/>
                </a:solidFill>
                <a:latin typeface="Cambria"/>
                <a:ea typeface="Arial"/>
                <a:cs typeface="Arial"/>
                <a:sym typeface="Cambria"/>
              </a:rPr>
              <a:t>Lou</a:t>
            </a:r>
            <a:r>
              <a:rPr lang="en-CA" sz="2400" dirty="0">
                <a:solidFill>
                  <a:srgbClr val="00B0F0"/>
                </a:solidFill>
                <a:latin typeface="Cambria"/>
                <a:sym typeface="Cambria"/>
              </a:rPr>
              <a:t>d enough to immediately STOP PLAY!</a:t>
            </a:r>
            <a:endParaRPr sz="2800" b="0" i="0" u="none" strike="noStrike" cap="none" dirty="0">
              <a:latin typeface="Arial"/>
              <a:ea typeface="Arial"/>
              <a:cs typeface="Arial"/>
              <a:sym typeface="Arial"/>
            </a:endParaRPr>
          </a:p>
        </p:txBody>
      </p:sp>
    </p:spTree>
    <p:extLst>
      <p:ext uri="{BB962C8B-B14F-4D97-AF65-F5344CB8AC3E}">
        <p14:creationId xmlns:p14="http://schemas.microsoft.com/office/powerpoint/2010/main" val="234093592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252">
          <a:extLst>
            <a:ext uri="{FF2B5EF4-FFF2-40B4-BE49-F238E27FC236}">
              <a16:creationId xmlns:a16="http://schemas.microsoft.com/office/drawing/2014/main" id="{76A5EDAA-6908-6ACA-0182-880FEA3B6047}"/>
            </a:ext>
          </a:extLst>
        </p:cNvPr>
        <p:cNvGrpSpPr/>
        <p:nvPr/>
      </p:nvGrpSpPr>
      <p:grpSpPr>
        <a:xfrm>
          <a:off x="0" y="0"/>
          <a:ext cx="0" cy="0"/>
          <a:chOff x="0" y="0"/>
          <a:chExt cx="0" cy="0"/>
        </a:xfrm>
      </p:grpSpPr>
      <p:sp>
        <p:nvSpPr>
          <p:cNvPr id="1253" name="Google Shape;1253;p223">
            <a:extLst>
              <a:ext uri="{FF2B5EF4-FFF2-40B4-BE49-F238E27FC236}">
                <a16:creationId xmlns:a16="http://schemas.microsoft.com/office/drawing/2014/main" id="{D7BFC32E-194C-EA2F-15D1-CAA9E134B807}"/>
              </a:ext>
            </a:extLst>
          </p:cNvPr>
          <p:cNvSpPr/>
          <p:nvPr/>
        </p:nvSpPr>
        <p:spPr>
          <a:xfrm>
            <a:off x="457200" y="399960"/>
            <a:ext cx="8228160" cy="584844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panose="02040503050406030204" pitchFamily="18" charset="0"/>
                <a:ea typeface="Cambria"/>
                <a:cs typeface="Cambria"/>
                <a:sym typeface="Cambria"/>
              </a:rPr>
              <a:t>Line Judges</a:t>
            </a:r>
          </a:p>
          <a:p>
            <a:pPr marL="343080" indent="-341640"/>
            <a:endParaRPr lang="en-CA" sz="1200" b="0" i="0" u="none" strike="noStrike" cap="none" dirty="0">
              <a:solidFill>
                <a:srgbClr val="00B0F0"/>
              </a:solidFill>
              <a:latin typeface="Cambria" panose="02040503050406030204" pitchFamily="18" charset="0"/>
              <a:sym typeface="Arial"/>
            </a:endParaRPr>
          </a:p>
          <a:p>
            <a:pPr marL="343080" indent="-341640"/>
            <a:r>
              <a:rPr lang="en-CA" sz="3200" b="1" i="0" u="none" strike="noStrike" cap="none" dirty="0">
                <a:solidFill>
                  <a:srgbClr val="00B0F0"/>
                </a:solidFill>
                <a:latin typeface="Cambria" panose="02040503050406030204" pitchFamily="18" charset="0"/>
                <a:sym typeface="Arial"/>
              </a:rPr>
              <a:t>Line Calling Mechanics</a:t>
            </a:r>
          </a:p>
          <a:p>
            <a:pPr marL="343080" indent="-341640"/>
            <a:endParaRPr b="1" i="0" u="none" strike="noStrike" cap="none" dirty="0">
              <a:solidFill>
                <a:srgbClr val="00B0F0"/>
              </a:solidFill>
              <a:latin typeface="Cambria" panose="02040503050406030204" pitchFamily="18" charset="0"/>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CA" sz="2200" b="0" i="0" u="none" strike="noStrike" cap="none" dirty="0">
                <a:solidFill>
                  <a:srgbClr val="00B0F0"/>
                </a:solidFill>
                <a:latin typeface="Cambria" panose="02040503050406030204" pitchFamily="18" charset="0"/>
                <a:sym typeface="Cambria"/>
              </a:rPr>
              <a:t>Then raise your hand in a 45° angle and hold for 5 sec.</a:t>
            </a:r>
          </a:p>
          <a:p>
            <a:pPr marL="743040" marR="0" lvl="1" indent="-284400" algn="l" rtl="0">
              <a:lnSpc>
                <a:spcPct val="150000"/>
              </a:lnSpc>
              <a:spcBef>
                <a:spcPts val="561"/>
              </a:spcBef>
              <a:spcAft>
                <a:spcPts val="0"/>
              </a:spcAft>
              <a:buClr>
                <a:srgbClr val="00B0F0"/>
              </a:buClr>
              <a:buSzPts val="2800"/>
              <a:buFont typeface="Arial"/>
              <a:buChar char="•"/>
            </a:pPr>
            <a:r>
              <a:rPr lang="en-CA" sz="2200" dirty="0">
                <a:solidFill>
                  <a:srgbClr val="00B0F0"/>
                </a:solidFill>
                <a:latin typeface="Cambria" panose="02040503050406030204" pitchFamily="18" charset="0"/>
                <a:sym typeface="Cambria"/>
              </a:rPr>
              <a:t>If you cannot determine that the ball is OUT, it must be signalled IN, and play allowed to continue… ready to make another call!</a:t>
            </a:r>
          </a:p>
          <a:p>
            <a:pPr marL="743040" marR="0" lvl="1" indent="-284400" algn="l" rtl="0">
              <a:lnSpc>
                <a:spcPct val="150000"/>
              </a:lnSpc>
              <a:spcBef>
                <a:spcPts val="561"/>
              </a:spcBef>
              <a:spcAft>
                <a:spcPts val="0"/>
              </a:spcAft>
              <a:buClr>
                <a:srgbClr val="00B0F0"/>
              </a:buClr>
              <a:buSzPts val="2800"/>
              <a:buFont typeface="Arial"/>
              <a:buChar char="•"/>
            </a:pPr>
            <a:r>
              <a:rPr lang="en-CA" sz="2200" dirty="0">
                <a:solidFill>
                  <a:srgbClr val="00B0F0"/>
                </a:solidFill>
                <a:latin typeface="Cambria" panose="02040503050406030204" pitchFamily="18" charset="0"/>
                <a:sym typeface="Cambria"/>
              </a:rPr>
              <a:t>All balls that are hit OUT must be called out after the bounce, regardless of how far OUT they are hit!</a:t>
            </a:r>
          </a:p>
          <a:p>
            <a:pPr marL="743040" marR="0" lvl="1" indent="-284400" algn="l" rtl="0">
              <a:lnSpc>
                <a:spcPct val="150000"/>
              </a:lnSpc>
              <a:spcBef>
                <a:spcPts val="561"/>
              </a:spcBef>
              <a:spcAft>
                <a:spcPts val="0"/>
              </a:spcAft>
              <a:buClr>
                <a:srgbClr val="00B0F0"/>
              </a:buClr>
              <a:buSzPts val="2800"/>
              <a:buFont typeface="Arial"/>
              <a:buChar char="•"/>
            </a:pPr>
            <a:r>
              <a:rPr lang="en-CA" sz="2200" b="0" i="0" u="none" strike="noStrike" cap="none" dirty="0">
                <a:solidFill>
                  <a:srgbClr val="00B0F0"/>
                </a:solidFill>
                <a:latin typeface="Cambria" panose="02040503050406030204" pitchFamily="18" charset="0"/>
                <a:sym typeface="Cambria"/>
              </a:rPr>
              <a:t>NOTE: Balls that do not cross the plane of the net</a:t>
            </a:r>
            <a:r>
              <a:rPr lang="en-CA" sz="2200" dirty="0">
                <a:solidFill>
                  <a:srgbClr val="00B0F0"/>
                </a:solidFill>
                <a:latin typeface="Cambria" panose="02040503050406030204" pitchFamily="18" charset="0"/>
                <a:sym typeface="Cambria"/>
              </a:rPr>
              <a:t>, do NOT require an LJ’s OUT Call.</a:t>
            </a:r>
            <a:endParaRPr lang="en-CA" sz="2200" b="0" i="0" u="none" strike="noStrike" cap="none" dirty="0">
              <a:solidFill>
                <a:srgbClr val="00B0F0"/>
              </a:solidFill>
              <a:latin typeface="Cambria" panose="02040503050406030204" pitchFamily="18" charset="0"/>
              <a:sym typeface="Cambria"/>
            </a:endParaRPr>
          </a:p>
        </p:txBody>
      </p:sp>
    </p:spTree>
    <p:extLst>
      <p:ext uri="{BB962C8B-B14F-4D97-AF65-F5344CB8AC3E}">
        <p14:creationId xmlns:p14="http://schemas.microsoft.com/office/powerpoint/2010/main" val="23611749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229"/>
          <p:cNvSpPr/>
          <p:nvPr/>
        </p:nvSpPr>
        <p:spPr>
          <a:xfrm>
            <a:off x="457200" y="399960"/>
            <a:ext cx="8228160" cy="584844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3700" b="1" dirty="0">
                <a:solidFill>
                  <a:srgbClr val="00B0F0"/>
                </a:solidFill>
                <a:latin typeface="Cambria"/>
                <a:sym typeface="Cambria"/>
              </a:rPr>
              <a:t>Line Judges</a:t>
            </a:r>
            <a:endParaRPr sz="3700" b="0" i="0" u="none" strike="noStrike" cap="none" dirty="0">
              <a:latin typeface="Arial"/>
              <a:ea typeface="Arial"/>
              <a:cs typeface="Arial"/>
              <a:sym typeface="Arial"/>
            </a:endParaRPr>
          </a:p>
          <a:p>
            <a:pPr marL="343080" marR="0" lvl="0" indent="-341640" algn="l" rtl="0">
              <a:lnSpc>
                <a:spcPct val="100000"/>
              </a:lnSpc>
              <a:spcBef>
                <a:spcPts val="0"/>
              </a:spcBef>
              <a:spcAft>
                <a:spcPts val="0"/>
              </a:spcAft>
              <a:buNone/>
            </a:pPr>
            <a:endParaRPr lang="en-CA" sz="3700" b="0" i="0" u="none" strike="noStrike" cap="none" dirty="0">
              <a:latin typeface="Arial"/>
              <a:ea typeface="Arial"/>
              <a:cs typeface="Arial"/>
              <a:sym typeface="Arial"/>
            </a:endParaRPr>
          </a:p>
          <a:p>
            <a:pPr marL="915840" indent="-457200">
              <a:lnSpc>
                <a:spcPct val="150000"/>
              </a:lnSpc>
              <a:spcBef>
                <a:spcPts val="519"/>
              </a:spcBef>
              <a:buClr>
                <a:srgbClr val="00B0F0"/>
              </a:buClr>
              <a:buFont typeface="Arial" panose="020B0604020202020204" pitchFamily="34" charset="0"/>
              <a:buChar char="•"/>
            </a:pPr>
            <a:r>
              <a:rPr lang="en-US" sz="2600" dirty="0">
                <a:solidFill>
                  <a:srgbClr val="00B0F0"/>
                </a:solidFill>
                <a:latin typeface="Cambria" panose="02040503050406030204" pitchFamily="18" charset="0"/>
                <a:ea typeface="Cambria"/>
                <a:sym typeface="Cambria"/>
              </a:rPr>
              <a:t>Referee shall canvass other LJ’s to see if they can make a call.</a:t>
            </a:r>
            <a:endParaRPr lang="en-US" sz="1200" b="0" i="0" u="none" strike="noStrike" cap="none" dirty="0">
              <a:latin typeface="Cambria" panose="02040503050406030204" pitchFamily="18" charset="0"/>
              <a:sym typeface="Arial"/>
            </a:endParaRPr>
          </a:p>
          <a:p>
            <a:pPr marL="915840" marR="0" lvl="0" indent="-457200" algn="l" rtl="0">
              <a:lnSpc>
                <a:spcPct val="150000"/>
              </a:lnSpc>
              <a:spcBef>
                <a:spcPts val="519"/>
              </a:spcBef>
              <a:spcAft>
                <a:spcPts val="0"/>
              </a:spcAft>
              <a:buClr>
                <a:srgbClr val="00B0F0"/>
              </a:buClr>
              <a:buFont typeface="Arial" panose="020B0604020202020204" pitchFamily="34" charset="0"/>
              <a:buChar char="•"/>
            </a:pPr>
            <a:r>
              <a:rPr lang="en-US" sz="2600" b="0" i="0" u="none" strike="noStrike" cap="none" dirty="0">
                <a:solidFill>
                  <a:srgbClr val="00B0F0"/>
                </a:solidFill>
                <a:latin typeface="Cambria" panose="02040503050406030204" pitchFamily="18" charset="0"/>
                <a:ea typeface="Cambria"/>
                <a:cs typeface="Cambria"/>
                <a:sym typeface="Cambria"/>
              </a:rPr>
              <a:t>If Line Judges and Referee cannot make a line call, the rally shall be replayed.</a:t>
            </a:r>
          </a:p>
          <a:p>
            <a:pPr marL="915840" marR="0" lvl="0" indent="-457200" algn="l" rtl="0">
              <a:lnSpc>
                <a:spcPct val="150000"/>
              </a:lnSpc>
              <a:spcBef>
                <a:spcPts val="519"/>
              </a:spcBef>
              <a:spcAft>
                <a:spcPts val="0"/>
              </a:spcAft>
              <a:buClr>
                <a:srgbClr val="00B0F0"/>
              </a:buClr>
              <a:buFont typeface="Arial" panose="020B0604020202020204" pitchFamily="34" charset="0"/>
              <a:buChar char="•"/>
            </a:pPr>
            <a:r>
              <a:rPr lang="en-US" sz="2600" b="0" i="0" u="none" strike="noStrike" cap="none" dirty="0">
                <a:solidFill>
                  <a:srgbClr val="00B0F0"/>
                </a:solidFill>
                <a:latin typeface="Cambria" panose="02040503050406030204" pitchFamily="18" charset="0"/>
                <a:ea typeface="Cambria"/>
                <a:cs typeface="Cambria"/>
                <a:sym typeface="Cambria"/>
              </a:rPr>
              <a:t>If the Referee overrules the Line Judge’s ‘Out’ call as IN, the rally shall be replayed, </a:t>
            </a:r>
            <a:r>
              <a:rPr lang="en-US" sz="2600" b="0" i="0" u="none" strike="noStrike" cap="none" dirty="0">
                <a:solidFill>
                  <a:srgbClr val="FF0000"/>
                </a:solidFill>
                <a:latin typeface="Cambria" panose="02040503050406030204" pitchFamily="18" charset="0"/>
                <a:ea typeface="Cambria"/>
                <a:cs typeface="Cambria"/>
                <a:sym typeface="Cambria"/>
              </a:rPr>
              <a:t>unless conceded by the benefitting team.</a:t>
            </a:r>
            <a:endParaRPr sz="2600" b="0" i="0" u="none" strike="noStrike" cap="none" dirty="0">
              <a:latin typeface="Cambria" panose="02040503050406030204" pitchFamily="18" charset="0"/>
              <a:sym typeface="Arial"/>
            </a:endParaRPr>
          </a:p>
          <a:p>
            <a:pPr marL="1371600" marR="0" lvl="0" indent="0" algn="l" rtl="0">
              <a:lnSpc>
                <a:spcPct val="150000"/>
              </a:lnSpc>
              <a:spcBef>
                <a:spcPts val="519"/>
              </a:spcBef>
              <a:spcAft>
                <a:spcPts val="0"/>
              </a:spcAft>
              <a:buNone/>
            </a:pPr>
            <a:endParaRPr sz="2590" b="0" i="0" u="none" strike="noStrike" cap="none" dirty="0">
              <a:latin typeface="Arial"/>
              <a:ea typeface="Arial"/>
              <a:cs typeface="Arial"/>
              <a:sym typeface="Aria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3" name="Google Shape;1253;p223"/>
          <p:cNvSpPr/>
          <p:nvPr/>
        </p:nvSpPr>
        <p:spPr>
          <a:xfrm>
            <a:off x="457200" y="399960"/>
            <a:ext cx="8228160" cy="592464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Line Judges</a:t>
            </a:r>
          </a:p>
          <a:p>
            <a:pPr marL="343080" marR="0" lvl="0" indent="-341640" algn="l" rtl="0">
              <a:lnSpc>
                <a:spcPct val="100000"/>
              </a:lnSpc>
              <a:spcBef>
                <a:spcPts val="0"/>
              </a:spcBef>
              <a:spcAft>
                <a:spcPts val="0"/>
              </a:spcAft>
              <a:buNone/>
            </a:pPr>
            <a:endParaRPr lang="en-CA" sz="1200" b="0" i="0" u="none" strike="noStrike" cap="none" dirty="0">
              <a:solidFill>
                <a:srgbClr val="00B0F0"/>
              </a:solidFill>
              <a:latin typeface="Arial"/>
              <a:ea typeface="Arial"/>
              <a:cs typeface="Arial"/>
              <a:sym typeface="Arial"/>
            </a:endParaRPr>
          </a:p>
          <a:p>
            <a:pPr marL="343080" marR="0" lvl="0" indent="-341640" algn="l" rtl="0">
              <a:lnSpc>
                <a:spcPct val="100000"/>
              </a:lnSpc>
              <a:spcBef>
                <a:spcPts val="0"/>
              </a:spcBef>
              <a:spcAft>
                <a:spcPts val="0"/>
              </a:spcAft>
              <a:buNone/>
            </a:pPr>
            <a:r>
              <a:rPr lang="en-CA" sz="3200" b="1" i="0" u="none" strike="noStrike" cap="none" dirty="0">
                <a:solidFill>
                  <a:srgbClr val="00B0F0"/>
                </a:solidFill>
                <a:latin typeface="Arial"/>
                <a:ea typeface="Arial"/>
                <a:cs typeface="Arial"/>
                <a:sym typeface="Arial"/>
              </a:rPr>
              <a:t>Line Calling Mechanics</a:t>
            </a:r>
            <a:endParaRPr sz="3200" b="1" i="0" u="none" strike="noStrike" cap="none" dirty="0">
              <a:solidFill>
                <a:srgbClr val="00B0F0"/>
              </a:solidFill>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CA" sz="2800" b="0" i="0" u="none" strike="noStrike" cap="none" dirty="0" err="1">
                <a:solidFill>
                  <a:srgbClr val="00B0F0"/>
                </a:solidFill>
                <a:latin typeface="Cambria"/>
                <a:ea typeface="Cambria"/>
                <a:cs typeface="Cambria"/>
                <a:sym typeface="Cambria"/>
              </a:rPr>
              <a:t>Percetual</a:t>
            </a:r>
            <a:r>
              <a:rPr lang="en-CA" sz="2800" b="0" i="0" u="none" strike="noStrike" cap="none" dirty="0">
                <a:solidFill>
                  <a:srgbClr val="00B0F0"/>
                </a:solidFill>
                <a:latin typeface="Cambria"/>
                <a:ea typeface="Cambria"/>
                <a:cs typeface="Cambria"/>
                <a:sym typeface="Cambria"/>
              </a:rPr>
              <a:t> </a:t>
            </a:r>
            <a:r>
              <a:rPr lang="en-CA" sz="2800" b="0" i="0" u="none" strike="noStrike" cap="none" dirty="0" err="1">
                <a:solidFill>
                  <a:srgbClr val="00B0F0"/>
                </a:solidFill>
                <a:latin typeface="Cambria"/>
                <a:ea typeface="Cambria"/>
                <a:cs typeface="Cambria"/>
                <a:sym typeface="Cambria"/>
              </a:rPr>
              <a:t>Mislocalization</a:t>
            </a:r>
            <a:endParaRPr lang="en-CA" sz="2800" b="0" i="0" u="none" strike="noStrike" cap="none" dirty="0">
              <a:solidFill>
                <a:srgbClr val="00B0F0"/>
              </a:solidFill>
              <a:latin typeface="Cambria"/>
              <a:ea typeface="Cambria"/>
              <a:cs typeface="Cambria"/>
              <a:sym typeface="Cambria"/>
            </a:endParaRPr>
          </a:p>
          <a:p>
            <a:pPr algn="l" fontAlgn="base"/>
            <a:r>
              <a:rPr lang="en-CA" sz="2200" b="0" i="0" u="none" strike="noStrike" dirty="0">
                <a:solidFill>
                  <a:srgbClr val="00B0F0"/>
                </a:solidFill>
                <a:effectLst/>
                <a:latin typeface="Cambria" panose="02040503050406030204" pitchFamily="18" charset="0"/>
              </a:rPr>
              <a:t>The researchers identified 83 missed calls during the 2007 Wimbledon tournament. (Some were challenged by players and overruled, and others were later identified as unquestionably wrong through frame-by-frame video.) Seventy of those 83 calls, or 84 percent, were on balls ruled out — essentially, shots that line judges believed had traveled farther than they actually did.</a:t>
            </a:r>
          </a:p>
          <a:p>
            <a:pPr algn="l" fontAlgn="base"/>
            <a:r>
              <a:rPr lang="en-CA" sz="2200" b="0" i="0" u="none" strike="noStrike" dirty="0">
                <a:solidFill>
                  <a:srgbClr val="00B0F0"/>
                </a:solidFill>
                <a:effectLst/>
                <a:latin typeface="Cambria" panose="02040503050406030204" pitchFamily="18" charset="0"/>
              </a:rPr>
              <a:t>Called perceptual </a:t>
            </a:r>
            <a:r>
              <a:rPr lang="en-CA" sz="2200" b="0" i="0" u="none" strike="noStrike" dirty="0" err="1">
                <a:solidFill>
                  <a:srgbClr val="00B0F0"/>
                </a:solidFill>
                <a:effectLst/>
                <a:latin typeface="Cambria" panose="02040503050406030204" pitchFamily="18" charset="0"/>
              </a:rPr>
              <a:t>mislocalization</a:t>
            </a:r>
            <a:r>
              <a:rPr lang="en-CA" sz="2200" b="0" i="0" u="none" strike="noStrike" dirty="0">
                <a:solidFill>
                  <a:srgbClr val="00B0F0"/>
                </a:solidFill>
                <a:effectLst/>
                <a:latin typeface="Cambria" panose="02040503050406030204" pitchFamily="18" charset="0"/>
              </a:rPr>
              <a:t> by vision scientists, this subconscious bias is known less formally to Wimbledon fans as “You cannot be serious!” — John McEnroe’s infamous dissent when, yes, a 1981 shot was ruled out.</a:t>
            </a:r>
          </a:p>
          <a:p>
            <a:pPr marL="743040" marR="0" lvl="1" indent="-284400" algn="l" rtl="0">
              <a:lnSpc>
                <a:spcPct val="150000"/>
              </a:lnSpc>
              <a:spcBef>
                <a:spcPts val="561"/>
              </a:spcBef>
              <a:spcAft>
                <a:spcPts val="0"/>
              </a:spcAft>
              <a:buClr>
                <a:srgbClr val="00B0F0"/>
              </a:buClr>
              <a:buSzPts val="2800"/>
              <a:buFont typeface="Arial"/>
              <a:buChar char="•"/>
            </a:pPr>
            <a:endParaRPr sz="1800" b="0" i="0" u="none" strike="noStrike" cap="none" dirty="0">
              <a:latin typeface="Cambria" panose="02040503050406030204" pitchFamily="18" charset="0"/>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01"/>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90000"/>
              </a:lnSpc>
              <a:spcBef>
                <a:spcPts val="0"/>
              </a:spcBef>
              <a:spcAft>
                <a:spcPts val="0"/>
              </a:spcAft>
              <a:buNone/>
            </a:pPr>
            <a:r>
              <a:rPr lang="en-US" sz="3700" b="1" i="0" u="none" strike="noStrike" cap="none" dirty="0">
                <a:solidFill>
                  <a:srgbClr val="00B0F0"/>
                </a:solidFill>
                <a:latin typeface="Cambria"/>
                <a:ea typeface="Cambria"/>
                <a:cs typeface="Cambria"/>
                <a:sym typeface="Cambria"/>
              </a:rPr>
              <a:t>Primary Responsibilities</a:t>
            </a:r>
            <a:endParaRPr lang="en-US" sz="1800" dirty="0">
              <a:solidFill>
                <a:srgbClr val="00B0F0"/>
              </a:solidFill>
              <a:ea typeface="Cambria"/>
            </a:endParaRPr>
          </a:p>
          <a:p>
            <a:pPr marL="343080" marR="0" lvl="0" indent="-341640" algn="l" rtl="0">
              <a:lnSpc>
                <a:spcPct val="90000"/>
              </a:lnSpc>
              <a:spcBef>
                <a:spcPts val="0"/>
              </a:spcBef>
              <a:spcAft>
                <a:spcPts val="0"/>
              </a:spcAft>
              <a:buNone/>
            </a:pPr>
            <a:endParaRPr sz="1800" b="0" i="0" u="none" strike="noStrike" cap="none" dirty="0">
              <a:latin typeface="Arial"/>
              <a:ea typeface="Arial"/>
              <a:cs typeface="Arial"/>
              <a:sym typeface="Arial"/>
            </a:endParaRPr>
          </a:p>
          <a:p>
            <a:pPr marL="972990" marR="0" lvl="1" indent="-514350" algn="l" rtl="0">
              <a:lnSpc>
                <a:spcPct val="140000"/>
              </a:lnSpc>
              <a:spcBef>
                <a:spcPts val="519"/>
              </a:spcBef>
              <a:spcAft>
                <a:spcPts val="0"/>
              </a:spcAft>
              <a:buClr>
                <a:srgbClr val="00B0F0"/>
              </a:buClr>
              <a:buSzPts val="2590"/>
              <a:buFont typeface="+mj-lt"/>
              <a:buAutoNum type="arabicPeriod"/>
            </a:pPr>
            <a:r>
              <a:rPr lang="en-US" sz="2800" b="0" i="0" u="none" strike="noStrike" cap="none" dirty="0">
                <a:solidFill>
                  <a:srgbClr val="00B0F0"/>
                </a:solidFill>
                <a:latin typeface="Cambria" panose="02040503050406030204" pitchFamily="18" charset="0"/>
                <a:ea typeface="Cambria"/>
                <a:cs typeface="Cambria"/>
                <a:sym typeface="Cambria"/>
              </a:rPr>
              <a:t>Keep and announce correct score</a:t>
            </a:r>
            <a:endParaRPr sz="2800" b="0" i="0" u="none" strike="noStrike" cap="none" dirty="0">
              <a:latin typeface="Cambria" panose="02040503050406030204" pitchFamily="18" charset="0"/>
              <a:sym typeface="Arial"/>
            </a:endParaRPr>
          </a:p>
          <a:p>
            <a:pPr marL="972990" marR="0" lvl="1" indent="-514350" algn="l" rtl="0">
              <a:lnSpc>
                <a:spcPct val="140000"/>
              </a:lnSpc>
              <a:spcBef>
                <a:spcPts val="519"/>
              </a:spcBef>
              <a:spcAft>
                <a:spcPts val="0"/>
              </a:spcAft>
              <a:buClr>
                <a:srgbClr val="00B0F0"/>
              </a:buClr>
              <a:buSzPts val="2590"/>
              <a:buFont typeface="+mj-lt"/>
              <a:buAutoNum type="arabicPeriod"/>
            </a:pPr>
            <a:r>
              <a:rPr lang="en-US" sz="2800" b="0" i="0" u="none" strike="noStrike" cap="none" dirty="0">
                <a:solidFill>
                  <a:srgbClr val="00B0F0"/>
                </a:solidFill>
                <a:latin typeface="Cambria" panose="02040503050406030204" pitchFamily="18" charset="0"/>
                <a:ea typeface="Cambria"/>
                <a:cs typeface="Cambria"/>
                <a:sym typeface="Cambria"/>
              </a:rPr>
              <a:t>Track correct server and recognize server &amp; receiver positioning </a:t>
            </a:r>
            <a:endParaRPr sz="2800" b="0" i="0" u="none" strike="noStrike" cap="none" dirty="0">
              <a:latin typeface="Cambria" panose="02040503050406030204" pitchFamily="18" charset="0"/>
              <a:sym typeface="Arial"/>
            </a:endParaRPr>
          </a:p>
          <a:p>
            <a:pPr marL="972990" marR="0" lvl="1" indent="-514350" algn="l" rtl="0">
              <a:lnSpc>
                <a:spcPct val="140000"/>
              </a:lnSpc>
              <a:spcBef>
                <a:spcPts val="519"/>
              </a:spcBef>
              <a:spcAft>
                <a:spcPts val="0"/>
              </a:spcAft>
              <a:buClr>
                <a:srgbClr val="00B0F0"/>
              </a:buClr>
              <a:buSzPts val="2590"/>
              <a:buFont typeface="+mj-lt"/>
              <a:buAutoNum type="arabicPeriod"/>
            </a:pPr>
            <a:r>
              <a:rPr lang="en-US" sz="2800" b="0" i="0" u="none" strike="noStrike" cap="none" dirty="0">
                <a:solidFill>
                  <a:srgbClr val="00B0F0"/>
                </a:solidFill>
                <a:latin typeface="Cambria" panose="02040503050406030204" pitchFamily="18" charset="0"/>
                <a:ea typeface="Cambria"/>
                <a:cs typeface="Cambria"/>
                <a:sym typeface="Cambria"/>
              </a:rPr>
              <a:t>Call service and no-volley zone (NVZ) Faults</a:t>
            </a:r>
            <a:endParaRPr sz="2800" b="0" i="0" u="none" strike="noStrike" cap="none" dirty="0">
              <a:latin typeface="Cambria" panose="02040503050406030204" pitchFamily="18" charset="0"/>
              <a:sym typeface="Arial"/>
            </a:endParaRPr>
          </a:p>
          <a:p>
            <a:pPr marL="972990" marR="0" lvl="1" indent="-514350" algn="l" rtl="0">
              <a:lnSpc>
                <a:spcPct val="140000"/>
              </a:lnSpc>
              <a:spcBef>
                <a:spcPts val="519"/>
              </a:spcBef>
              <a:spcAft>
                <a:spcPts val="0"/>
              </a:spcAft>
              <a:buClr>
                <a:srgbClr val="00B0F0"/>
              </a:buClr>
              <a:buSzPct val="90000"/>
              <a:buFont typeface="+mj-lt"/>
              <a:buAutoNum type="arabicPeriod"/>
            </a:pPr>
            <a:r>
              <a:rPr lang="en-US" sz="2800" b="0" i="0" u="none" strike="noStrike" cap="none" dirty="0">
                <a:solidFill>
                  <a:srgbClr val="00B0F0"/>
                </a:solidFill>
                <a:latin typeface="Cambria" panose="02040503050406030204" pitchFamily="18" charset="0"/>
                <a:ea typeface="Cambria"/>
                <a:cs typeface="Cambria"/>
                <a:sym typeface="Cambria"/>
              </a:rPr>
              <a:t>Maintain control and keep the match moving efficiently</a:t>
            </a:r>
            <a:endParaRPr sz="2800" b="0" i="0" u="none" strike="noStrike" cap="none" dirty="0">
              <a:latin typeface="Cambria" panose="02040503050406030204" pitchFamily="18" charset="0"/>
              <a:sym typeface="Arial"/>
            </a:endParaRPr>
          </a:p>
          <a:p>
            <a:pPr marL="743040" marR="0" lvl="0" indent="-284400" algn="l" rtl="0">
              <a:lnSpc>
                <a:spcPct val="140000"/>
              </a:lnSpc>
              <a:spcBef>
                <a:spcPts val="519"/>
              </a:spcBef>
              <a:spcAft>
                <a:spcPts val="0"/>
              </a:spcAft>
              <a:buNone/>
            </a:pPr>
            <a:r>
              <a:rPr lang="en-US" sz="2590" b="0" i="0" u="none" strike="noStrike" cap="none" dirty="0">
                <a:solidFill>
                  <a:srgbClr val="00B0F0"/>
                </a:solidFill>
                <a:latin typeface="Cambria"/>
                <a:ea typeface="Cambria"/>
                <a:cs typeface="Cambria"/>
                <a:sym typeface="Cambria"/>
              </a:rPr>
              <a:t> </a:t>
            </a:r>
            <a:endParaRPr sz="2590" b="0" i="0" u="none" strike="noStrike" cap="none" dirty="0">
              <a:latin typeface="Arial"/>
              <a:ea typeface="Arial"/>
              <a:cs typeface="Arial"/>
              <a:sym typeface="Arial"/>
            </a:endParaRPr>
          </a:p>
          <a:p>
            <a:pPr marL="743040" marR="0" lvl="0" indent="-119880" algn="l" rtl="0">
              <a:lnSpc>
                <a:spcPct val="90000"/>
              </a:lnSpc>
              <a:spcBef>
                <a:spcPts val="519"/>
              </a:spcBef>
              <a:spcAft>
                <a:spcPts val="0"/>
              </a:spcAft>
              <a:buNone/>
            </a:pPr>
            <a:endParaRPr sz="2590" b="0" i="0" u="none" strike="noStrike" cap="none" dirty="0">
              <a:latin typeface="Arial"/>
              <a:ea typeface="Arial"/>
              <a:cs typeface="Arial"/>
              <a:sym typeface="Arial"/>
            </a:endParaRPr>
          </a:p>
          <a:p>
            <a:pPr marL="343080" marR="0" lvl="0" indent="-341640" algn="l" rtl="0">
              <a:lnSpc>
                <a:spcPct val="90000"/>
              </a:lnSpc>
              <a:spcBef>
                <a:spcPts val="740"/>
              </a:spcBef>
              <a:spcAft>
                <a:spcPts val="0"/>
              </a:spcAft>
              <a:buNone/>
            </a:pPr>
            <a:endParaRPr sz="2590" b="0" i="0" u="none" strike="noStrike" cap="none" dirty="0">
              <a:latin typeface="Arial"/>
              <a:ea typeface="Arial"/>
              <a:cs typeface="Arial"/>
              <a:sym typeface="Aria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Shape 1297"/>
        <p:cNvGrpSpPr/>
        <p:nvPr/>
      </p:nvGrpSpPr>
      <p:grpSpPr>
        <a:xfrm>
          <a:off x="0" y="0"/>
          <a:ext cx="0" cy="0"/>
          <a:chOff x="0" y="0"/>
          <a:chExt cx="0" cy="0"/>
        </a:xfrm>
      </p:grpSpPr>
      <p:sp>
        <p:nvSpPr>
          <p:cNvPr id="1298" name="Google Shape;1298;p232"/>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ctr" rtl="0">
              <a:lnSpc>
                <a:spcPct val="90000"/>
              </a:lnSpc>
              <a:spcBef>
                <a:spcPts val="0"/>
              </a:spcBef>
              <a:spcAft>
                <a:spcPts val="0"/>
              </a:spcAft>
              <a:buNone/>
            </a:pPr>
            <a:endParaRPr sz="1800" b="0" i="0" u="none" strike="noStrike" cap="none" dirty="0">
              <a:latin typeface="Arial"/>
              <a:ea typeface="Arial"/>
              <a:cs typeface="Arial"/>
              <a:sym typeface="Arial"/>
            </a:endParaRPr>
          </a:p>
          <a:p>
            <a:pPr marL="343080" marR="0" lvl="0" indent="-341640" algn="ctr" rtl="0">
              <a:lnSpc>
                <a:spcPct val="140000"/>
              </a:lnSpc>
              <a:spcBef>
                <a:spcPts val="799"/>
              </a:spcBef>
              <a:spcAft>
                <a:spcPts val="0"/>
              </a:spcAft>
              <a:buNone/>
            </a:pPr>
            <a:r>
              <a:rPr lang="en-US" sz="4000" b="1" i="0" u="none" strike="noStrike" cap="none" dirty="0">
                <a:solidFill>
                  <a:srgbClr val="00B0F0"/>
                </a:solidFill>
                <a:latin typeface="Cambria"/>
                <a:ea typeface="Cambria"/>
                <a:cs typeface="Cambria"/>
                <a:sym typeface="Cambria"/>
              </a:rPr>
              <a:t>It is all about increasing:</a:t>
            </a:r>
            <a:endParaRPr sz="4000" b="0" i="0" u="none" strike="noStrike" cap="none" dirty="0">
              <a:latin typeface="Arial"/>
              <a:ea typeface="Arial"/>
              <a:cs typeface="Arial"/>
              <a:sym typeface="Arial"/>
            </a:endParaRPr>
          </a:p>
          <a:p>
            <a:pPr marL="343080" marR="0" lvl="0" indent="-341640" algn="ctr" rtl="0">
              <a:lnSpc>
                <a:spcPct val="140000"/>
              </a:lnSpc>
              <a:spcBef>
                <a:spcPts val="799"/>
              </a:spcBef>
              <a:spcAft>
                <a:spcPts val="0"/>
              </a:spcAft>
              <a:buNone/>
            </a:pPr>
            <a:r>
              <a:rPr lang="en-US" sz="4000" b="1" i="0" u="none" strike="noStrike" cap="none" dirty="0">
                <a:solidFill>
                  <a:srgbClr val="00B0F0"/>
                </a:solidFill>
                <a:latin typeface="Cambria"/>
                <a:ea typeface="Cambria"/>
                <a:cs typeface="Cambria"/>
                <a:sym typeface="Cambria"/>
              </a:rPr>
              <a:t>Competency </a:t>
            </a:r>
            <a:endParaRPr sz="4000" b="0" i="0" u="none" strike="noStrike" cap="none" dirty="0">
              <a:latin typeface="Arial"/>
              <a:ea typeface="Arial"/>
              <a:cs typeface="Arial"/>
              <a:sym typeface="Arial"/>
            </a:endParaRPr>
          </a:p>
          <a:p>
            <a:pPr marL="343080" marR="0" lvl="0" indent="-341640" algn="ctr" rtl="0">
              <a:lnSpc>
                <a:spcPct val="140000"/>
              </a:lnSpc>
              <a:spcBef>
                <a:spcPts val="799"/>
              </a:spcBef>
              <a:spcAft>
                <a:spcPts val="0"/>
              </a:spcAft>
              <a:buNone/>
            </a:pPr>
            <a:r>
              <a:rPr lang="en-US" sz="4000" b="1" i="0" u="none" strike="noStrike" cap="none" dirty="0">
                <a:solidFill>
                  <a:srgbClr val="00B0F0"/>
                </a:solidFill>
                <a:latin typeface="Cambria"/>
                <a:ea typeface="Cambria"/>
                <a:cs typeface="Cambria"/>
                <a:sym typeface="Cambria"/>
              </a:rPr>
              <a:t>Standardization </a:t>
            </a:r>
            <a:endParaRPr sz="4000" b="0" i="0" u="none" strike="noStrike" cap="none" dirty="0">
              <a:latin typeface="Arial"/>
              <a:ea typeface="Arial"/>
              <a:cs typeface="Arial"/>
              <a:sym typeface="Arial"/>
            </a:endParaRPr>
          </a:p>
          <a:p>
            <a:pPr marL="343080" marR="0" lvl="0" indent="-341640" algn="ctr" rtl="0">
              <a:lnSpc>
                <a:spcPct val="140000"/>
              </a:lnSpc>
              <a:spcBef>
                <a:spcPts val="799"/>
              </a:spcBef>
              <a:spcAft>
                <a:spcPts val="0"/>
              </a:spcAft>
              <a:buNone/>
            </a:pPr>
            <a:r>
              <a:rPr lang="en-US" sz="4000" b="1" i="0" u="none" strike="noStrike" cap="none" dirty="0">
                <a:solidFill>
                  <a:srgbClr val="00B0F0"/>
                </a:solidFill>
                <a:latin typeface="Cambria"/>
                <a:ea typeface="Cambria"/>
                <a:cs typeface="Cambria"/>
                <a:sym typeface="Cambria"/>
              </a:rPr>
              <a:t> Consistency </a:t>
            </a:r>
            <a:endParaRPr sz="4000" b="0" i="0" u="none" strike="noStrike" cap="none" dirty="0">
              <a:latin typeface="Arial"/>
              <a:ea typeface="Arial"/>
              <a:cs typeface="Arial"/>
              <a:sym typeface="Arial"/>
            </a:endParaRPr>
          </a:p>
          <a:p>
            <a:pPr marL="343080" marR="0" lvl="0" indent="-341640" algn="ctr" rtl="0">
              <a:lnSpc>
                <a:spcPct val="140000"/>
              </a:lnSpc>
              <a:spcBef>
                <a:spcPts val="799"/>
              </a:spcBef>
              <a:spcAft>
                <a:spcPts val="0"/>
              </a:spcAft>
              <a:buNone/>
            </a:pPr>
            <a:r>
              <a:rPr lang="en-US" sz="4000" b="1" i="0" u="none" strike="noStrike" cap="none" dirty="0">
                <a:solidFill>
                  <a:srgbClr val="00B0F0"/>
                </a:solidFill>
                <a:latin typeface="Cambria"/>
                <a:ea typeface="Cambria"/>
                <a:cs typeface="Cambria"/>
                <a:sym typeface="Cambria"/>
              </a:rPr>
              <a:t>Professionalism</a:t>
            </a:r>
            <a:endParaRPr sz="4000" b="0" i="0" u="none" strike="noStrike" cap="none" dirty="0">
              <a:latin typeface="Arial"/>
              <a:ea typeface="Arial"/>
              <a:cs typeface="Arial"/>
              <a:sym typeface="Arial"/>
            </a:endParaRPr>
          </a:p>
          <a:p>
            <a:pPr marL="343080" marR="0" lvl="0" indent="-341640" algn="l" rtl="0">
              <a:lnSpc>
                <a:spcPct val="90000"/>
              </a:lnSpc>
              <a:spcBef>
                <a:spcPts val="799"/>
              </a:spcBef>
              <a:spcAft>
                <a:spcPts val="0"/>
              </a:spcAft>
              <a:buNone/>
            </a:pPr>
            <a:endParaRPr sz="4000" b="0" i="0" u="none" strike="noStrike" cap="none" dirty="0">
              <a:latin typeface="Arial"/>
              <a:ea typeface="Arial"/>
              <a:cs typeface="Arial"/>
              <a:sym typeface="Aria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p233"/>
          <p:cNvSpPr/>
          <p:nvPr/>
        </p:nvSpPr>
        <p:spPr>
          <a:xfrm>
            <a:off x="457200" y="399960"/>
            <a:ext cx="8228160" cy="54674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ctr" rtl="0">
              <a:lnSpc>
                <a:spcPct val="150000"/>
              </a:lnSpc>
              <a:spcBef>
                <a:spcPts val="0"/>
              </a:spcBef>
              <a:spcAft>
                <a:spcPts val="0"/>
              </a:spcAft>
              <a:buNone/>
            </a:pPr>
            <a:r>
              <a:rPr lang="en-US" sz="3980" b="1" i="0" u="none" strike="noStrike" cap="none" dirty="0">
                <a:solidFill>
                  <a:srgbClr val="00B0F0"/>
                </a:solidFill>
                <a:latin typeface="Cambria"/>
                <a:ea typeface="Cambria"/>
                <a:cs typeface="Cambria"/>
                <a:sym typeface="Cambria"/>
              </a:rPr>
              <a:t>Be Professional &amp; Competent</a:t>
            </a:r>
            <a:endParaRPr sz="3980" b="0" i="0" u="none" strike="noStrike" cap="none" dirty="0">
              <a:latin typeface="Arial"/>
              <a:ea typeface="Arial"/>
              <a:cs typeface="Arial"/>
              <a:sym typeface="Arial"/>
            </a:endParaRPr>
          </a:p>
          <a:p>
            <a:pPr marL="572940" marR="0" lvl="0" indent="-571500" algn="ctr" rtl="0">
              <a:lnSpc>
                <a:spcPct val="150000"/>
              </a:lnSpc>
              <a:spcBef>
                <a:spcPts val="720"/>
              </a:spcBef>
              <a:spcAft>
                <a:spcPts val="0"/>
              </a:spcAft>
              <a:buClr>
                <a:srgbClr val="00B0F0"/>
              </a:buClr>
              <a:buFont typeface="Arial" panose="020B0604020202020204" pitchFamily="34" charset="0"/>
              <a:buChar char="•"/>
            </a:pPr>
            <a:r>
              <a:rPr lang="en-US" sz="3200" b="1" i="0" u="none" strike="noStrike" cap="none" dirty="0">
                <a:solidFill>
                  <a:srgbClr val="00B0F0"/>
                </a:solidFill>
                <a:latin typeface="Cambria" panose="02040503050406030204" pitchFamily="18" charset="0"/>
                <a:ea typeface="Cambria"/>
                <a:cs typeface="Calibri" panose="020F0502020204030204" pitchFamily="34" charset="0"/>
                <a:sym typeface="Cambria"/>
              </a:rPr>
              <a:t>The match is about the players and</a:t>
            </a:r>
            <a:endParaRPr sz="3200" b="0" i="0" u="none" strike="noStrike" cap="none" dirty="0">
              <a:latin typeface="Cambria" panose="02040503050406030204" pitchFamily="18" charset="0"/>
              <a:cs typeface="Calibri" panose="020F0502020204030204" pitchFamily="34" charset="0"/>
              <a:sym typeface="Arial"/>
            </a:endParaRPr>
          </a:p>
          <a:p>
            <a:pPr marL="343080" marR="0" lvl="0" indent="-341640" algn="ctr" rtl="0">
              <a:lnSpc>
                <a:spcPct val="150000"/>
              </a:lnSpc>
              <a:spcBef>
                <a:spcPts val="720"/>
              </a:spcBef>
              <a:spcAft>
                <a:spcPts val="0"/>
              </a:spcAft>
              <a:buNone/>
            </a:pPr>
            <a:r>
              <a:rPr lang="en-US" sz="3200" b="1" i="0" u="none" strike="noStrike" cap="none" dirty="0">
                <a:solidFill>
                  <a:srgbClr val="00B0F0"/>
                </a:solidFill>
                <a:latin typeface="Cambria" panose="02040503050406030204" pitchFamily="18" charset="0"/>
                <a:ea typeface="Cambria"/>
                <a:cs typeface="Calibri" panose="020F0502020204030204" pitchFamily="34" charset="0"/>
                <a:sym typeface="Cambria"/>
              </a:rPr>
              <a:t>the game, </a:t>
            </a:r>
            <a:r>
              <a:rPr lang="en-US" sz="3200" b="1" i="0" u="sng" strike="noStrike" cap="none" dirty="0">
                <a:solidFill>
                  <a:srgbClr val="00B0F0"/>
                </a:solidFill>
                <a:latin typeface="Cambria" panose="02040503050406030204" pitchFamily="18" charset="0"/>
                <a:ea typeface="Cambria"/>
                <a:cs typeface="Calibri" panose="020F0502020204030204" pitchFamily="34" charset="0"/>
                <a:sym typeface="Cambria"/>
              </a:rPr>
              <a:t>NOT</a:t>
            </a:r>
            <a:r>
              <a:rPr lang="en-US" sz="3200" b="1" i="0" u="none" strike="noStrike" cap="none" dirty="0">
                <a:solidFill>
                  <a:srgbClr val="00B0F0"/>
                </a:solidFill>
                <a:latin typeface="Cambria" panose="02040503050406030204" pitchFamily="18" charset="0"/>
                <a:ea typeface="Cambria"/>
                <a:cs typeface="Calibri" panose="020F0502020204030204" pitchFamily="34" charset="0"/>
                <a:sym typeface="Cambria"/>
              </a:rPr>
              <a:t> the </a:t>
            </a:r>
            <a:r>
              <a:rPr lang="en-US" sz="3200" b="1" dirty="0">
                <a:solidFill>
                  <a:srgbClr val="00B0F0"/>
                </a:solidFill>
                <a:latin typeface="Cambria" panose="02040503050406030204" pitchFamily="18" charset="0"/>
                <a:ea typeface="Cambria"/>
                <a:cs typeface="Calibri" panose="020F0502020204030204" pitchFamily="34" charset="0"/>
                <a:sym typeface="Cambria"/>
              </a:rPr>
              <a:t>Officiating Team</a:t>
            </a:r>
            <a:endParaRPr sz="3200" b="0" i="0" u="none" strike="noStrike" cap="none" dirty="0">
              <a:latin typeface="Cambria" panose="02040503050406030204" pitchFamily="18" charset="0"/>
              <a:cs typeface="Calibri" panose="020F0502020204030204" pitchFamily="34" charset="0"/>
              <a:sym typeface="Arial"/>
            </a:endParaRPr>
          </a:p>
          <a:p>
            <a:pPr marL="572940" marR="0" lvl="0" indent="-571500" algn="ctr" rtl="0">
              <a:lnSpc>
                <a:spcPct val="150000"/>
              </a:lnSpc>
              <a:spcBef>
                <a:spcPts val="720"/>
              </a:spcBef>
              <a:spcAft>
                <a:spcPts val="0"/>
              </a:spcAft>
              <a:buClr>
                <a:srgbClr val="00B0F0"/>
              </a:buClr>
              <a:buFont typeface="Arial" panose="020B0604020202020204" pitchFamily="34" charset="0"/>
              <a:buChar char="•"/>
            </a:pPr>
            <a:endParaRPr lang="en-US" sz="2000" b="1" i="0" u="none" strike="noStrike" cap="none" dirty="0">
              <a:solidFill>
                <a:srgbClr val="00B0F0"/>
              </a:solidFill>
              <a:latin typeface="Cambria" panose="02040503050406030204" pitchFamily="18" charset="0"/>
              <a:ea typeface="Cambria"/>
              <a:cs typeface="Cambria"/>
              <a:sym typeface="Cambria"/>
            </a:endParaRPr>
          </a:p>
          <a:p>
            <a:pPr marL="572940" marR="0" lvl="0" indent="-571500" algn="ctr" rtl="0">
              <a:lnSpc>
                <a:spcPct val="150000"/>
              </a:lnSpc>
              <a:spcBef>
                <a:spcPts val="720"/>
              </a:spcBef>
              <a:spcAft>
                <a:spcPts val="0"/>
              </a:spcAft>
              <a:buClr>
                <a:srgbClr val="00B0F0"/>
              </a:buClr>
              <a:buFont typeface="Arial" panose="020B0604020202020204" pitchFamily="34" charset="0"/>
              <a:buChar char="•"/>
            </a:pPr>
            <a:r>
              <a:rPr lang="en-US" sz="3200" b="1" i="0" u="none" strike="noStrike" cap="none" dirty="0">
                <a:solidFill>
                  <a:srgbClr val="00B0F0"/>
                </a:solidFill>
                <a:latin typeface="Cambria" panose="02040503050406030204" pitchFamily="18" charset="0"/>
                <a:ea typeface="Cambria"/>
                <a:cs typeface="Cambria"/>
                <a:sym typeface="Cambria"/>
              </a:rPr>
              <a:t>The most successful </a:t>
            </a:r>
            <a:r>
              <a:rPr lang="en-US" sz="3200" b="1" dirty="0">
                <a:solidFill>
                  <a:srgbClr val="00B0F0"/>
                </a:solidFill>
                <a:latin typeface="Cambria" panose="02040503050406030204" pitchFamily="18" charset="0"/>
                <a:ea typeface="Cambria"/>
                <a:cs typeface="Cambria"/>
                <a:sym typeface="Cambria"/>
              </a:rPr>
              <a:t>TEAM</a:t>
            </a:r>
            <a:r>
              <a:rPr lang="en-US" sz="3200" b="1" i="0" u="none" strike="noStrike" cap="none" dirty="0">
                <a:solidFill>
                  <a:srgbClr val="00B0F0"/>
                </a:solidFill>
                <a:latin typeface="Cambria" panose="02040503050406030204" pitchFamily="18" charset="0"/>
                <a:ea typeface="Cambria"/>
                <a:cs typeface="Cambria"/>
                <a:sym typeface="Cambria"/>
              </a:rPr>
              <a:t> is the one</a:t>
            </a:r>
            <a:endParaRPr sz="3200" b="0" i="0" u="none" strike="noStrike" cap="none" dirty="0">
              <a:latin typeface="Cambria" panose="02040503050406030204" pitchFamily="18" charset="0"/>
              <a:sym typeface="Arial"/>
            </a:endParaRPr>
          </a:p>
          <a:p>
            <a:pPr marL="343080" marR="0" lvl="0" indent="-341640" algn="ctr" rtl="0">
              <a:lnSpc>
                <a:spcPct val="150000"/>
              </a:lnSpc>
              <a:spcBef>
                <a:spcPts val="720"/>
              </a:spcBef>
              <a:spcAft>
                <a:spcPts val="0"/>
              </a:spcAft>
              <a:buNone/>
            </a:pPr>
            <a:r>
              <a:rPr lang="en-US" sz="3200" b="1" i="0" u="none" strike="noStrike" cap="none" dirty="0">
                <a:solidFill>
                  <a:srgbClr val="00B0F0"/>
                </a:solidFill>
                <a:latin typeface="Cambria" panose="02040503050406030204" pitchFamily="18" charset="0"/>
                <a:ea typeface="Cambria"/>
                <a:cs typeface="Cambria"/>
                <a:sym typeface="Cambria"/>
              </a:rPr>
              <a:t>no one remembers after the match! </a:t>
            </a:r>
            <a:endParaRPr sz="3200" b="0" i="0" u="none" strike="noStrike" cap="none" dirty="0">
              <a:latin typeface="Cambria" panose="02040503050406030204" pitchFamily="18" charset="0"/>
              <a:sym typeface="Arial"/>
            </a:endParaRPr>
          </a:p>
          <a:p>
            <a:pPr marL="343080" marR="0" lvl="0" indent="-341640" algn="l" rtl="0">
              <a:lnSpc>
                <a:spcPct val="100000"/>
              </a:lnSpc>
              <a:spcBef>
                <a:spcPts val="740"/>
              </a:spcBef>
              <a:spcAft>
                <a:spcPts val="0"/>
              </a:spcAft>
              <a:buNone/>
            </a:pPr>
            <a:endParaRPr sz="3609" b="0" i="0" u="none" strike="noStrike" cap="none" dirty="0">
              <a:latin typeface="Arial"/>
              <a:ea typeface="Arial"/>
              <a:cs typeface="Arial"/>
              <a:sym typeface="Arial"/>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212"/>
          <p:cNvSpPr/>
          <p:nvPr/>
        </p:nvSpPr>
        <p:spPr>
          <a:xfrm>
            <a:off x="457200" y="399960"/>
            <a:ext cx="8228160" cy="577224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Cambria"/>
                <a:cs typeface="Cambria"/>
                <a:sym typeface="Cambria"/>
              </a:rPr>
              <a:t>2024</a:t>
            </a:r>
            <a:endParaRPr sz="4000" b="0" i="0" u="none" strike="noStrike" cap="none" dirty="0">
              <a:latin typeface="Arial"/>
              <a:ea typeface="Arial"/>
              <a:cs typeface="Arial"/>
              <a:sym typeface="Arial"/>
            </a:endParaRPr>
          </a:p>
          <a:p>
            <a:pPr marL="343080" marR="0" lvl="0" indent="-341640" algn="ctr" rtl="0">
              <a:lnSpc>
                <a:spcPct val="150000"/>
              </a:lnSpc>
              <a:spcBef>
                <a:spcPts val="799"/>
              </a:spcBef>
              <a:spcAft>
                <a:spcPts val="0"/>
              </a:spcAft>
              <a:buNone/>
            </a:pPr>
            <a:r>
              <a:rPr lang="en-US" sz="4000" b="1" dirty="0">
                <a:solidFill>
                  <a:srgbClr val="00B0F0"/>
                </a:solidFill>
                <a:latin typeface="Cambria"/>
                <a:ea typeface="Cambria"/>
                <a:cs typeface="Cambria"/>
                <a:sym typeface="Cambria"/>
              </a:rPr>
              <a:t>USA Pickleball</a:t>
            </a:r>
            <a:r>
              <a:rPr lang="en-US" sz="4000" b="1" i="0" u="none" strike="noStrike" cap="none" dirty="0">
                <a:solidFill>
                  <a:srgbClr val="00B0F0"/>
                </a:solidFill>
                <a:latin typeface="Cambria"/>
                <a:ea typeface="Cambria"/>
                <a:cs typeface="Cambria"/>
                <a:sym typeface="Cambria"/>
              </a:rPr>
              <a:t> </a:t>
            </a:r>
          </a:p>
          <a:p>
            <a:pPr marL="343080" marR="0" lvl="0" indent="-341640" algn="ctr" rtl="0">
              <a:lnSpc>
                <a:spcPct val="150000"/>
              </a:lnSpc>
              <a:spcBef>
                <a:spcPts val="799"/>
              </a:spcBef>
              <a:spcAft>
                <a:spcPts val="0"/>
              </a:spcAft>
              <a:buNone/>
            </a:pPr>
            <a:r>
              <a:rPr lang="en-US" sz="4400" b="1" i="0" u="none" strike="noStrike" cap="none" dirty="0">
                <a:solidFill>
                  <a:srgbClr val="00B0F0"/>
                </a:solidFill>
                <a:latin typeface="Cambria"/>
                <a:ea typeface="Cambria"/>
                <a:cs typeface="Cambria"/>
                <a:sym typeface="Cambria"/>
              </a:rPr>
              <a:t>Rule</a:t>
            </a:r>
            <a:r>
              <a:rPr lang="en-US" sz="4400" b="1" dirty="0">
                <a:ea typeface="Cambria"/>
              </a:rPr>
              <a:t> </a:t>
            </a:r>
            <a:r>
              <a:rPr lang="en-US" sz="4400" b="1" i="0" u="none" strike="noStrike" cap="none" dirty="0">
                <a:solidFill>
                  <a:srgbClr val="00B0F0"/>
                </a:solidFill>
                <a:latin typeface="Cambria"/>
                <a:ea typeface="Cambria"/>
                <a:cs typeface="Cambria"/>
                <a:sym typeface="Cambria"/>
              </a:rPr>
              <a:t>Changes</a:t>
            </a:r>
          </a:p>
          <a:p>
            <a:pPr marL="343080" marR="0" lvl="0" indent="-341640" algn="ctr" rtl="0">
              <a:lnSpc>
                <a:spcPct val="150000"/>
              </a:lnSpc>
              <a:spcBef>
                <a:spcPts val="799"/>
              </a:spcBef>
              <a:spcAft>
                <a:spcPts val="0"/>
              </a:spcAft>
              <a:buNone/>
            </a:pPr>
            <a:r>
              <a:rPr lang="en-US" sz="4000" b="1" dirty="0">
                <a:solidFill>
                  <a:srgbClr val="00B0F0"/>
                </a:solidFill>
                <a:latin typeface="Cambria"/>
                <a:sym typeface="Cambria"/>
              </a:rPr>
              <a:t>27 Approved Changes</a:t>
            </a:r>
          </a:p>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Arial"/>
                <a:cs typeface="Arial"/>
                <a:sym typeface="Cambria"/>
              </a:rPr>
              <a:t>Reviewing 1</a:t>
            </a:r>
            <a:r>
              <a:rPr lang="en-US" sz="4000" b="1" dirty="0">
                <a:solidFill>
                  <a:srgbClr val="00B0F0"/>
                </a:solidFill>
                <a:latin typeface="Cambria"/>
                <a:sym typeface="Cambria"/>
              </a:rPr>
              <a:t>3</a:t>
            </a:r>
          </a:p>
          <a:p>
            <a:pPr marL="343080" marR="0" lvl="0" indent="-341640" algn="ctr" rtl="0">
              <a:lnSpc>
                <a:spcPct val="150000"/>
              </a:lnSpc>
              <a:spcBef>
                <a:spcPts val="799"/>
              </a:spcBef>
              <a:spcAft>
                <a:spcPts val="0"/>
              </a:spcAft>
              <a:buNone/>
            </a:pPr>
            <a:endParaRPr sz="40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4000" b="0" i="0" u="none" strike="noStrike" cap="none" dirty="0">
              <a:latin typeface="Arial"/>
              <a:ea typeface="Arial"/>
              <a:cs typeface="Arial"/>
              <a:sym typeface="Aria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213"/>
          <p:cNvSpPr/>
          <p:nvPr/>
        </p:nvSpPr>
        <p:spPr>
          <a:xfrm>
            <a:off x="457200" y="399960"/>
            <a:ext cx="822816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2023 (August) Rules Changes</a:t>
            </a:r>
            <a:endParaRPr sz="4000" b="0" i="0" u="none" strike="noStrike" cap="none" dirty="0">
              <a:latin typeface="Arial"/>
              <a:ea typeface="Arial"/>
              <a:cs typeface="Arial"/>
              <a:sym typeface="Arial"/>
            </a:endParaRPr>
          </a:p>
          <a:p>
            <a:pPr marL="457200" marR="0" lvl="0" indent="0" algn="l" rtl="0">
              <a:lnSpc>
                <a:spcPct val="115000"/>
              </a:lnSpc>
              <a:spcBef>
                <a:spcPts val="561"/>
              </a:spcBef>
              <a:spcAft>
                <a:spcPts val="0"/>
              </a:spcAft>
              <a:buNone/>
            </a:pPr>
            <a:r>
              <a:rPr lang="en-US" sz="3500" b="1" dirty="0">
                <a:solidFill>
                  <a:srgbClr val="00B0F0"/>
                </a:solidFill>
                <a:latin typeface="Cambria"/>
                <a:sym typeface="Cambria"/>
              </a:rPr>
              <a:t>Player Position - 4.B.9</a:t>
            </a:r>
            <a:endParaRPr lang="en-US" sz="3500" b="0" i="0" u="none" strike="noStrike" cap="none" dirty="0">
              <a:latin typeface="Arial"/>
              <a:ea typeface="Arial"/>
              <a:cs typeface="Arial"/>
              <a:sym typeface="Arial"/>
            </a:endParaRPr>
          </a:p>
          <a:p>
            <a:pPr marL="914400" marR="0" lvl="0" indent="-405720" algn="l" rtl="0">
              <a:lnSpc>
                <a:spcPct val="115000"/>
              </a:lnSpc>
              <a:spcBef>
                <a:spcPts val="561"/>
              </a:spcBef>
              <a:spcAft>
                <a:spcPts val="0"/>
              </a:spcAft>
              <a:buClr>
                <a:srgbClr val="00B0F0"/>
              </a:buClr>
              <a:buSzPct val="75000"/>
              <a:buFont typeface="Cambria"/>
              <a:buChar char="●"/>
            </a:pPr>
            <a:r>
              <a:rPr lang="en-US" sz="2800" dirty="0">
                <a:solidFill>
                  <a:srgbClr val="00B0F0"/>
                </a:solidFill>
                <a:latin typeface="Cambria"/>
                <a:sym typeface="Cambria"/>
              </a:rPr>
              <a:t>DO NOT Call the score until you have verified that ALL players are in the correct position.</a:t>
            </a:r>
          </a:p>
          <a:p>
            <a:pPr marL="914400" marR="0" lvl="0" indent="-405720" algn="l" rtl="0">
              <a:lnSpc>
                <a:spcPct val="115000"/>
              </a:lnSpc>
              <a:spcBef>
                <a:spcPts val="561"/>
              </a:spcBef>
              <a:spcAft>
                <a:spcPts val="0"/>
              </a:spcAft>
              <a:buClr>
                <a:srgbClr val="00B0F0"/>
              </a:buClr>
              <a:buSzPct val="75000"/>
              <a:buFont typeface="Cambria"/>
              <a:buChar char="●"/>
            </a:pPr>
            <a:r>
              <a:rPr lang="en-US" sz="2800" dirty="0">
                <a:solidFill>
                  <a:srgbClr val="00B0F0"/>
                </a:solidFill>
                <a:latin typeface="Cambria"/>
                <a:sym typeface="Cambria"/>
              </a:rPr>
              <a:t>If they are not, tell them their correct position and allow them time to move into position.</a:t>
            </a:r>
          </a:p>
          <a:p>
            <a:pPr marL="914400" marR="0" lvl="0" indent="-405720" algn="l" rtl="0">
              <a:lnSpc>
                <a:spcPct val="115000"/>
              </a:lnSpc>
              <a:spcBef>
                <a:spcPts val="561"/>
              </a:spcBef>
              <a:spcAft>
                <a:spcPts val="0"/>
              </a:spcAft>
              <a:buClr>
                <a:srgbClr val="00B0F0"/>
              </a:buClr>
              <a:buSzPct val="75000"/>
              <a:buFont typeface="Cambria"/>
              <a:buChar char="●"/>
            </a:pPr>
            <a:r>
              <a:rPr lang="en-US" sz="2800" dirty="0">
                <a:solidFill>
                  <a:srgbClr val="00B0F0"/>
                </a:solidFill>
                <a:latin typeface="Cambria"/>
                <a:sym typeface="Cambria"/>
              </a:rPr>
              <a:t>If you see a player questioning their position or if they are the correct server, step in and tell them where they should be.</a:t>
            </a:r>
          </a:p>
          <a:p>
            <a:pPr marL="508680" marR="0" lvl="0" algn="l" rtl="0">
              <a:lnSpc>
                <a:spcPct val="115000"/>
              </a:lnSpc>
              <a:spcBef>
                <a:spcPts val="561"/>
              </a:spcBef>
              <a:spcAft>
                <a:spcPts val="0"/>
              </a:spcAft>
              <a:buClr>
                <a:srgbClr val="00B0F0"/>
              </a:buClr>
              <a:buSzPts val="2800"/>
            </a:pPr>
            <a:endParaRPr lang="en-US" sz="2800" dirty="0">
              <a:solidFill>
                <a:srgbClr val="00B0F0"/>
              </a:solidFill>
              <a:latin typeface="Cambria"/>
              <a:sym typeface="Cambria"/>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213"/>
          <p:cNvSpPr/>
          <p:nvPr/>
        </p:nvSpPr>
        <p:spPr>
          <a:xfrm>
            <a:off x="457200" y="399960"/>
            <a:ext cx="8228160" cy="569604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2023 (August) Rules Changes</a:t>
            </a:r>
            <a:endParaRPr sz="4000" b="0" i="0" u="none" strike="noStrike" cap="none" dirty="0">
              <a:latin typeface="Arial"/>
              <a:ea typeface="Arial"/>
              <a:cs typeface="Arial"/>
              <a:sym typeface="Arial"/>
            </a:endParaRPr>
          </a:p>
          <a:p>
            <a:pPr marL="457200">
              <a:lnSpc>
                <a:spcPct val="115000"/>
              </a:lnSpc>
              <a:spcBef>
                <a:spcPts val="561"/>
              </a:spcBef>
            </a:pPr>
            <a:r>
              <a:rPr lang="en-US" sz="3500" b="1" dirty="0">
                <a:solidFill>
                  <a:srgbClr val="00B0F0"/>
                </a:solidFill>
                <a:latin typeface="Cambria"/>
                <a:sym typeface="Cambria"/>
              </a:rPr>
              <a:t>Player Position - 4.B.9</a:t>
            </a:r>
            <a:endParaRPr lang="en-US" sz="3500" b="0" i="0" u="none" strike="noStrike" cap="none" dirty="0">
              <a:latin typeface="Arial"/>
              <a:ea typeface="Arial"/>
              <a:cs typeface="Arial"/>
              <a:sym typeface="Arial"/>
            </a:endParaRPr>
          </a:p>
          <a:p>
            <a:pPr marL="914400" marR="0" lvl="0" indent="-405720" algn="l" rtl="0">
              <a:lnSpc>
                <a:spcPct val="115000"/>
              </a:lnSpc>
              <a:spcBef>
                <a:spcPts val="561"/>
              </a:spcBef>
              <a:spcAft>
                <a:spcPts val="0"/>
              </a:spcAft>
              <a:buClr>
                <a:srgbClr val="00B0F0"/>
              </a:buClr>
              <a:buSzPct val="75000"/>
              <a:buFont typeface="Cambria"/>
              <a:buChar char="●"/>
            </a:pPr>
            <a:r>
              <a:rPr lang="en-US" sz="2800" dirty="0">
                <a:solidFill>
                  <a:srgbClr val="00B0F0"/>
                </a:solidFill>
                <a:latin typeface="Cambria"/>
                <a:sym typeface="Cambria"/>
              </a:rPr>
              <a:t>If the Referee and the players do notice an incorrect server/position until after the rally is completed… the rally stands as played.</a:t>
            </a:r>
          </a:p>
          <a:p>
            <a:pPr marL="914400" marR="0" lvl="0" indent="-405720" algn="l" rtl="0">
              <a:lnSpc>
                <a:spcPct val="115000"/>
              </a:lnSpc>
              <a:spcBef>
                <a:spcPts val="561"/>
              </a:spcBef>
              <a:spcAft>
                <a:spcPts val="0"/>
              </a:spcAft>
              <a:buClr>
                <a:srgbClr val="00B0F0"/>
              </a:buClr>
              <a:buSzPct val="75000"/>
              <a:buFont typeface="Cambria"/>
              <a:buChar char="●"/>
            </a:pPr>
            <a:r>
              <a:rPr lang="en-US" sz="2800" dirty="0">
                <a:solidFill>
                  <a:srgbClr val="00B0F0"/>
                </a:solidFill>
                <a:latin typeface="Cambria"/>
                <a:sym typeface="Cambria"/>
              </a:rPr>
              <a:t>If a player stops play to question an incorrect server/position at any time in a rally and they are correct… the rally will be replayed.</a:t>
            </a:r>
          </a:p>
          <a:p>
            <a:pPr marL="914400" marR="0" lvl="0" indent="-405720" algn="l" rtl="0">
              <a:lnSpc>
                <a:spcPct val="115000"/>
              </a:lnSpc>
              <a:spcBef>
                <a:spcPts val="561"/>
              </a:spcBef>
              <a:spcAft>
                <a:spcPts val="0"/>
              </a:spcAft>
              <a:buClr>
                <a:srgbClr val="00B0F0"/>
              </a:buClr>
              <a:buSzPct val="75000"/>
              <a:buFont typeface="Cambria"/>
              <a:buChar char="●"/>
            </a:pPr>
            <a:r>
              <a:rPr lang="en-US" sz="2800" dirty="0">
                <a:solidFill>
                  <a:srgbClr val="00B0F0"/>
                </a:solidFill>
                <a:latin typeface="Cambria"/>
                <a:sym typeface="Cambria"/>
              </a:rPr>
              <a:t>If a player stops play and is incorrect… it is a FAULT</a:t>
            </a:r>
          </a:p>
        </p:txBody>
      </p:sp>
    </p:spTree>
    <p:extLst>
      <p:ext uri="{BB962C8B-B14F-4D97-AF65-F5344CB8AC3E}">
        <p14:creationId xmlns:p14="http://schemas.microsoft.com/office/powerpoint/2010/main" val="101319542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214"/>
          <p:cNvSpPr/>
          <p:nvPr/>
        </p:nvSpPr>
        <p:spPr>
          <a:xfrm>
            <a:off x="457200" y="399960"/>
            <a:ext cx="822816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2024 Rules Changes </a:t>
            </a:r>
            <a:r>
              <a:rPr lang="en-US" sz="2800" b="1" i="0" u="none" strike="noStrike" cap="none" dirty="0">
                <a:solidFill>
                  <a:srgbClr val="00B0F0"/>
                </a:solidFill>
                <a:latin typeface="Cambria"/>
                <a:ea typeface="Cambria"/>
                <a:cs typeface="Cambria"/>
                <a:sym typeface="Cambria"/>
              </a:rPr>
              <a:t>(cont’d)</a:t>
            </a:r>
            <a:endParaRPr sz="2800" b="0" i="0" u="none" strike="noStrike" cap="none" dirty="0">
              <a:latin typeface="Arial"/>
              <a:ea typeface="Arial"/>
              <a:cs typeface="Arial"/>
              <a:sym typeface="Arial"/>
            </a:endParaRPr>
          </a:p>
          <a:p>
            <a:pPr marL="457200" marR="0" lvl="0" indent="0" algn="l" rtl="0">
              <a:lnSpc>
                <a:spcPct val="115000"/>
              </a:lnSpc>
              <a:spcBef>
                <a:spcPts val="561"/>
              </a:spcBef>
              <a:spcAft>
                <a:spcPts val="0"/>
              </a:spcAft>
              <a:buNone/>
            </a:pPr>
            <a:r>
              <a:rPr lang="en-US" sz="3500" b="1" i="0" u="none" strike="noStrike" cap="none" dirty="0">
                <a:solidFill>
                  <a:srgbClr val="00B0F0"/>
                </a:solidFill>
                <a:latin typeface="Cambria"/>
                <a:ea typeface="Arial"/>
                <a:cs typeface="Arial"/>
                <a:sym typeface="Cambria"/>
              </a:rPr>
              <a:t>DRAPING NET – 2</a:t>
            </a:r>
            <a:r>
              <a:rPr lang="en-US" sz="3500" b="1" dirty="0">
                <a:solidFill>
                  <a:srgbClr val="00B0F0"/>
                </a:solidFill>
                <a:latin typeface="Cambria"/>
                <a:sym typeface="Cambria"/>
              </a:rPr>
              <a:t>.C.6/11.L.5.b</a:t>
            </a:r>
          </a:p>
          <a:p>
            <a:pPr marL="914400" marR="0" lvl="0" indent="-457200" algn="l" rtl="0">
              <a:lnSpc>
                <a:spcPct val="115000"/>
              </a:lnSpc>
              <a:spcBef>
                <a:spcPts val="561"/>
              </a:spcBef>
              <a:spcAft>
                <a:spcPts val="0"/>
              </a:spcAft>
              <a:buClr>
                <a:srgbClr val="00B0F0"/>
              </a:buClr>
              <a:buSzPct val="100000"/>
              <a:buFont typeface="Arial" panose="020B0604020202020204" pitchFamily="34" charset="0"/>
              <a:buChar char="•"/>
            </a:pPr>
            <a:r>
              <a:rPr lang="en-CA" sz="2800" dirty="0">
                <a:solidFill>
                  <a:srgbClr val="00B0F0"/>
                </a:solidFill>
              </a:rPr>
              <a:t>Previously the rule allowed for the Referee to use </a:t>
            </a:r>
            <a:r>
              <a:rPr lang="en-CA" sz="2800" u="sng" dirty="0">
                <a:solidFill>
                  <a:srgbClr val="00B0F0"/>
                </a:solidFill>
              </a:rPr>
              <a:t>discretion</a:t>
            </a:r>
            <a:r>
              <a:rPr lang="en-CA" sz="2800" dirty="0">
                <a:solidFill>
                  <a:srgbClr val="00B0F0"/>
                </a:solidFill>
              </a:rPr>
              <a:t> in determining if a ball that went over the net (not on the server) and made contact with a draped net on the court.  Did it affect the play?</a:t>
            </a:r>
          </a:p>
          <a:p>
            <a:pPr marL="914400" marR="0" lvl="0" indent="-457200" algn="l" rtl="0">
              <a:lnSpc>
                <a:spcPct val="115000"/>
              </a:lnSpc>
              <a:spcBef>
                <a:spcPts val="561"/>
              </a:spcBef>
              <a:spcAft>
                <a:spcPts val="0"/>
              </a:spcAft>
              <a:buClr>
                <a:srgbClr val="00B0F0"/>
              </a:buClr>
              <a:buSzPct val="100000"/>
              <a:buFont typeface="Arial" panose="020B0604020202020204" pitchFamily="34" charset="0"/>
              <a:buChar char="•"/>
            </a:pPr>
            <a:endParaRPr lang="en-CA" sz="2800" dirty="0">
              <a:solidFill>
                <a:srgbClr val="00B0F0"/>
              </a:solidFill>
            </a:endParaRPr>
          </a:p>
          <a:p>
            <a:pPr marL="914400" marR="0" lvl="0" indent="-457200" algn="l" rtl="0">
              <a:lnSpc>
                <a:spcPct val="115000"/>
              </a:lnSpc>
              <a:spcBef>
                <a:spcPts val="561"/>
              </a:spcBef>
              <a:spcAft>
                <a:spcPts val="0"/>
              </a:spcAft>
              <a:buClr>
                <a:srgbClr val="00B0F0"/>
              </a:buClr>
              <a:buSzPct val="100000"/>
              <a:buFont typeface="Arial" panose="020B0604020202020204" pitchFamily="34" charset="0"/>
              <a:buChar char="•"/>
            </a:pPr>
            <a:r>
              <a:rPr lang="en-CA" sz="2800" dirty="0">
                <a:solidFill>
                  <a:srgbClr val="00B0F0"/>
                </a:solidFill>
              </a:rPr>
              <a:t>Now NO Discretion – Replay shall take place</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214"/>
          <p:cNvSpPr/>
          <p:nvPr/>
        </p:nvSpPr>
        <p:spPr>
          <a:xfrm>
            <a:off x="457200" y="399960"/>
            <a:ext cx="822816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2024 Rules Changes </a:t>
            </a:r>
            <a:r>
              <a:rPr lang="en-US" sz="2800" b="1" i="0" u="none" strike="noStrike" cap="none" dirty="0">
                <a:solidFill>
                  <a:srgbClr val="00B0F0"/>
                </a:solidFill>
                <a:latin typeface="Cambria"/>
                <a:ea typeface="Cambria"/>
                <a:cs typeface="Cambria"/>
                <a:sym typeface="Cambria"/>
              </a:rPr>
              <a:t>(cont’d)</a:t>
            </a:r>
            <a:endParaRPr sz="2800" b="0" i="0" u="none" strike="noStrike" cap="none" dirty="0">
              <a:latin typeface="Arial"/>
              <a:ea typeface="Arial"/>
              <a:cs typeface="Arial"/>
              <a:sym typeface="Arial"/>
            </a:endParaRPr>
          </a:p>
          <a:p>
            <a:pPr marL="457200" marR="0" lvl="0" indent="0" algn="l" rtl="0">
              <a:lnSpc>
                <a:spcPct val="115000"/>
              </a:lnSpc>
              <a:spcBef>
                <a:spcPts val="561"/>
              </a:spcBef>
              <a:spcAft>
                <a:spcPts val="0"/>
              </a:spcAft>
              <a:buNone/>
            </a:pPr>
            <a:r>
              <a:rPr lang="en-US" sz="3500" b="1" i="0" u="none" strike="noStrike" cap="none" dirty="0">
                <a:solidFill>
                  <a:srgbClr val="00B0F0"/>
                </a:solidFill>
                <a:latin typeface="Cambria"/>
                <a:ea typeface="Arial"/>
                <a:cs typeface="Arial"/>
                <a:sym typeface="Cambria"/>
              </a:rPr>
              <a:t>DRAPING NET – </a:t>
            </a:r>
            <a:r>
              <a:rPr lang="en-US" sz="3500" b="1" dirty="0">
                <a:solidFill>
                  <a:srgbClr val="00B0F0"/>
                </a:solidFill>
                <a:latin typeface="Cambria"/>
                <a:sym typeface="Cambria"/>
              </a:rPr>
              <a:t>11.L.5.b</a:t>
            </a:r>
          </a:p>
          <a:p>
            <a:pPr marL="457200" marR="0" lvl="0" algn="l" rtl="0">
              <a:lnSpc>
                <a:spcPct val="115000"/>
              </a:lnSpc>
              <a:spcBef>
                <a:spcPts val="561"/>
              </a:spcBef>
              <a:spcAft>
                <a:spcPts val="0"/>
              </a:spcAft>
              <a:buClr>
                <a:srgbClr val="00B0F0"/>
              </a:buClr>
              <a:buSzPct val="100000"/>
            </a:pPr>
            <a:r>
              <a:rPr lang="en-CA" sz="2400" b="0" i="0" u="none" strike="noStrike" cap="none" dirty="0">
                <a:solidFill>
                  <a:srgbClr val="00B0F0"/>
                </a:solidFill>
                <a:latin typeface="Arial"/>
                <a:ea typeface="Arial"/>
                <a:cs typeface="Arial"/>
                <a:sym typeface="Arial"/>
              </a:rPr>
              <a:t>Rule 11.L.</a:t>
            </a:r>
            <a:r>
              <a:rPr lang="en-CA" sz="2400" dirty="0">
                <a:solidFill>
                  <a:srgbClr val="00B0F0"/>
                </a:solidFill>
              </a:rPr>
              <a:t>5.b for temporary nets now calls for a replay without qualification.</a:t>
            </a:r>
          </a:p>
          <a:p>
            <a:pPr marL="457200" lvl="6">
              <a:lnSpc>
                <a:spcPct val="115000"/>
              </a:lnSpc>
              <a:spcBef>
                <a:spcPts val="561"/>
              </a:spcBef>
              <a:buClr>
                <a:srgbClr val="00B0F0"/>
              </a:buClr>
              <a:buSzPct val="100000"/>
            </a:pPr>
            <a:r>
              <a:rPr lang="en-CA" sz="2400" b="0" i="0" u="none" strike="noStrike" cap="none" dirty="0">
                <a:solidFill>
                  <a:srgbClr val="00B0F0"/>
                </a:solidFill>
                <a:latin typeface="Arial"/>
                <a:ea typeface="Arial"/>
                <a:cs typeface="Arial"/>
                <a:sym typeface="Arial"/>
              </a:rPr>
              <a:t>If the ball goes o</a:t>
            </a:r>
            <a:r>
              <a:rPr lang="en-CA" sz="2400" dirty="0">
                <a:solidFill>
                  <a:srgbClr val="00B0F0"/>
                </a:solidFill>
              </a:rPr>
              <a:t>ver the net and;</a:t>
            </a:r>
          </a:p>
          <a:p>
            <a:pPr marL="800100" lvl="8" indent="-342900">
              <a:lnSpc>
                <a:spcPct val="115000"/>
              </a:lnSpc>
              <a:spcBef>
                <a:spcPts val="561"/>
              </a:spcBef>
              <a:buClr>
                <a:srgbClr val="00B0F0"/>
              </a:buClr>
              <a:buSzPct val="100000"/>
              <a:buFont typeface="Arial" panose="020B0604020202020204" pitchFamily="34" charset="0"/>
              <a:buChar char="•"/>
            </a:pPr>
            <a:r>
              <a:rPr lang="en-CA" sz="2400" b="0" i="0" u="none" strike="noStrike" cap="none" dirty="0">
                <a:solidFill>
                  <a:srgbClr val="00B0F0"/>
                </a:solidFill>
                <a:latin typeface="Arial"/>
                <a:ea typeface="Arial"/>
                <a:cs typeface="Arial"/>
                <a:sym typeface="Arial"/>
              </a:rPr>
              <a:t>Hits the centre base</a:t>
            </a:r>
          </a:p>
          <a:p>
            <a:pPr marL="800100" lvl="8" indent="-342900">
              <a:lnSpc>
                <a:spcPct val="115000"/>
              </a:lnSpc>
              <a:spcBef>
                <a:spcPts val="561"/>
              </a:spcBef>
              <a:buClr>
                <a:srgbClr val="00B0F0"/>
              </a:buClr>
              <a:buSzPct val="100000"/>
              <a:buFont typeface="Arial" panose="020B0604020202020204" pitchFamily="34" charset="0"/>
              <a:buChar char="•"/>
            </a:pPr>
            <a:r>
              <a:rPr lang="en-CA" sz="2400" dirty="0">
                <a:solidFill>
                  <a:srgbClr val="00B0F0"/>
                </a:solidFill>
              </a:rPr>
              <a:t>Hits any part of the horizontal bar</a:t>
            </a:r>
          </a:p>
          <a:p>
            <a:pPr marL="800100" lvl="8" indent="-342900">
              <a:lnSpc>
                <a:spcPct val="115000"/>
              </a:lnSpc>
              <a:spcBef>
                <a:spcPts val="561"/>
              </a:spcBef>
              <a:buClr>
                <a:srgbClr val="00B0F0"/>
              </a:buClr>
              <a:buSzPct val="100000"/>
              <a:buFont typeface="Arial" panose="020B0604020202020204" pitchFamily="34" charset="0"/>
              <a:buChar char="•"/>
            </a:pPr>
            <a:r>
              <a:rPr lang="en-CA" sz="2400" b="0" i="0" u="none" strike="noStrike" cap="none" dirty="0">
                <a:solidFill>
                  <a:srgbClr val="00B0F0"/>
                </a:solidFill>
                <a:latin typeface="Arial"/>
                <a:ea typeface="Arial"/>
                <a:cs typeface="Arial"/>
                <a:sym typeface="Arial"/>
              </a:rPr>
              <a:t>The ball gets caught between the net and bar</a:t>
            </a:r>
          </a:p>
          <a:p>
            <a:pPr marL="800100" lvl="8" indent="-342900">
              <a:lnSpc>
                <a:spcPct val="115000"/>
              </a:lnSpc>
              <a:spcBef>
                <a:spcPts val="561"/>
              </a:spcBef>
              <a:buClr>
                <a:srgbClr val="00B0F0"/>
              </a:buClr>
              <a:buSzPct val="100000"/>
              <a:buFont typeface="Arial" panose="020B0604020202020204" pitchFamily="34" charset="0"/>
              <a:buChar char="•"/>
            </a:pPr>
            <a:r>
              <a:rPr lang="en-CA" sz="2400" b="0" i="0" u="none" strike="noStrike" cap="none" dirty="0">
                <a:solidFill>
                  <a:srgbClr val="00B0F0"/>
                </a:solidFill>
                <a:latin typeface="Arial"/>
                <a:ea typeface="Arial"/>
                <a:cs typeface="Arial"/>
                <a:sym typeface="Arial"/>
              </a:rPr>
              <a:t>Hits a deflecting net (windblown)</a:t>
            </a:r>
          </a:p>
          <a:p>
            <a:pPr marL="800100" lvl="8" indent="-342900">
              <a:lnSpc>
                <a:spcPct val="115000"/>
              </a:lnSpc>
              <a:spcBef>
                <a:spcPts val="561"/>
              </a:spcBef>
              <a:buClr>
                <a:srgbClr val="00B0F0"/>
              </a:buClr>
              <a:buSzPct val="100000"/>
              <a:buFont typeface="Arial" panose="020B0604020202020204" pitchFamily="34" charset="0"/>
              <a:buChar char="•"/>
            </a:pPr>
            <a:r>
              <a:rPr lang="en-CA" sz="2400" dirty="0">
                <a:solidFill>
                  <a:srgbClr val="00B0F0"/>
                </a:solidFill>
              </a:rPr>
              <a:t>Hits a draping net on the ground</a:t>
            </a:r>
            <a:endParaRPr sz="2400" b="0" i="0" u="none" strike="noStrike" cap="none" dirty="0">
              <a:solidFill>
                <a:srgbClr val="00B0F0"/>
              </a:solidFill>
              <a:latin typeface="Arial"/>
              <a:ea typeface="Arial"/>
              <a:cs typeface="Arial"/>
              <a:sym typeface="Arial"/>
            </a:endParaRPr>
          </a:p>
        </p:txBody>
      </p:sp>
    </p:spTree>
    <p:extLst>
      <p:ext uri="{BB962C8B-B14F-4D97-AF65-F5344CB8AC3E}">
        <p14:creationId xmlns:p14="http://schemas.microsoft.com/office/powerpoint/2010/main" val="425619942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215"/>
          <p:cNvSpPr/>
          <p:nvPr/>
        </p:nvSpPr>
        <p:spPr>
          <a:xfrm>
            <a:off x="457200" y="399960"/>
            <a:ext cx="8382000" cy="584844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2024 Rules Changes</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457200" marR="0" lvl="0" indent="0" algn="l" rtl="0">
              <a:lnSpc>
                <a:spcPct val="115000"/>
              </a:lnSpc>
              <a:spcBef>
                <a:spcPts val="561"/>
              </a:spcBef>
              <a:spcAft>
                <a:spcPts val="0"/>
              </a:spcAft>
              <a:buNone/>
            </a:pPr>
            <a:r>
              <a:rPr lang="en-US" sz="3500" b="1" i="0" u="none" strike="noStrike" cap="none" dirty="0">
                <a:solidFill>
                  <a:srgbClr val="00B0F0"/>
                </a:solidFill>
                <a:latin typeface="Cambria"/>
                <a:ea typeface="Arial"/>
                <a:cs typeface="Arial"/>
                <a:sym typeface="Cambria"/>
              </a:rPr>
              <a:t>Catch or Carry Ball on the Paddle </a:t>
            </a:r>
            <a:r>
              <a:rPr lang="en-US" sz="2800" b="1" i="0" u="none" strike="noStrike" cap="none" dirty="0">
                <a:solidFill>
                  <a:srgbClr val="00B0F0"/>
                </a:solidFill>
                <a:latin typeface="Cambria"/>
                <a:ea typeface="Arial"/>
                <a:cs typeface="Arial"/>
                <a:sym typeface="Cambria"/>
              </a:rPr>
              <a:t>(7.L)</a:t>
            </a:r>
            <a:endParaRPr sz="2800" b="0" i="0" u="none" strike="noStrike" cap="none" dirty="0">
              <a:latin typeface="Arial"/>
              <a:ea typeface="Arial"/>
              <a:cs typeface="Arial"/>
              <a:sym typeface="Arial"/>
            </a:endParaRPr>
          </a:p>
          <a:p>
            <a:pPr marL="965880" marR="0" lvl="0" indent="-457200" algn="l" rtl="0">
              <a:lnSpc>
                <a:spcPct val="115000"/>
              </a:lnSpc>
              <a:spcBef>
                <a:spcPts val="561"/>
              </a:spcBef>
              <a:spcAft>
                <a:spcPts val="0"/>
              </a:spcAft>
              <a:buClr>
                <a:srgbClr val="00B0F0"/>
              </a:buClr>
              <a:buSzPts val="2800"/>
              <a:buFont typeface="Arial" panose="020B0604020202020204" pitchFamily="34" charset="0"/>
              <a:buChar char="•"/>
            </a:pPr>
            <a:r>
              <a:rPr lang="en-CA" sz="2800" dirty="0">
                <a:solidFill>
                  <a:srgbClr val="00B0F0"/>
                </a:solidFill>
              </a:rPr>
              <a:t>The rule now makes catching or carrying a ball on the paddle a FAULT without having to determine that the catch or carry was </a:t>
            </a:r>
            <a:r>
              <a:rPr lang="en-CA" sz="2800" b="1" u="sng" dirty="0">
                <a:solidFill>
                  <a:srgbClr val="00B0F0"/>
                </a:solidFill>
              </a:rPr>
              <a:t>deliberately</a:t>
            </a:r>
            <a:r>
              <a:rPr lang="en-CA" sz="2800" dirty="0">
                <a:solidFill>
                  <a:srgbClr val="00B0F0"/>
                </a:solidFill>
              </a:rPr>
              <a:t> done!</a:t>
            </a:r>
          </a:p>
          <a:p>
            <a:pPr marL="965880" marR="0" lvl="0" indent="-457200" algn="l" rtl="0">
              <a:lnSpc>
                <a:spcPct val="115000"/>
              </a:lnSpc>
              <a:spcBef>
                <a:spcPts val="561"/>
              </a:spcBef>
              <a:spcAft>
                <a:spcPts val="0"/>
              </a:spcAft>
              <a:buClr>
                <a:srgbClr val="00B0F0"/>
              </a:buClr>
              <a:buSzPts val="2800"/>
              <a:buFont typeface="Arial" panose="020B0604020202020204" pitchFamily="34" charset="0"/>
              <a:buChar char="•"/>
            </a:pPr>
            <a:r>
              <a:rPr lang="en-CA" sz="2800" b="0" i="0" u="none" strike="noStrike" cap="none" dirty="0">
                <a:solidFill>
                  <a:srgbClr val="00B0F0"/>
                </a:solidFill>
                <a:latin typeface="Arial"/>
                <a:ea typeface="Arial"/>
                <a:cs typeface="Arial"/>
                <a:sym typeface="Arial"/>
              </a:rPr>
              <a:t>Explanation – The ball remains on the paddle for an extended period of time.  i.e. It does not immediately bounce off the paddle in the opposite direction from which the paddle was facing – Carried along the paddle!</a:t>
            </a:r>
          </a:p>
          <a:p>
            <a:pPr marL="965880" lvl="1" indent="-457200">
              <a:lnSpc>
                <a:spcPct val="115000"/>
              </a:lnSpc>
              <a:spcBef>
                <a:spcPts val="561"/>
              </a:spcBef>
              <a:buClr>
                <a:srgbClr val="00B0F0"/>
              </a:buClr>
              <a:buSzPts val="2800"/>
              <a:buFont typeface="Arial" panose="020B0604020202020204" pitchFamily="34" charset="0"/>
              <a:buChar char="•"/>
            </a:pPr>
            <a:endParaRPr sz="2800" b="0" i="0" u="none" strike="noStrike" cap="none" dirty="0">
              <a:solidFill>
                <a:srgbClr val="00B0F0"/>
              </a:solidFill>
              <a:latin typeface="Arial"/>
              <a:ea typeface="Arial"/>
              <a:cs typeface="Arial"/>
              <a:sym typeface="Arial"/>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215"/>
          <p:cNvSpPr/>
          <p:nvPr/>
        </p:nvSpPr>
        <p:spPr>
          <a:xfrm>
            <a:off x="457200" y="399960"/>
            <a:ext cx="8382000" cy="584844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2024 Rules Changes</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457200" marR="0" lvl="0" indent="0" algn="l" rtl="0">
              <a:lnSpc>
                <a:spcPct val="115000"/>
              </a:lnSpc>
              <a:spcBef>
                <a:spcPts val="561"/>
              </a:spcBef>
              <a:spcAft>
                <a:spcPts val="0"/>
              </a:spcAft>
              <a:buNone/>
            </a:pPr>
            <a:r>
              <a:rPr lang="en-US" sz="3500" b="1" dirty="0">
                <a:solidFill>
                  <a:srgbClr val="00B0F0"/>
                </a:solidFill>
                <a:latin typeface="Cambria"/>
                <a:sym typeface="Cambria"/>
              </a:rPr>
              <a:t>Double Hits </a:t>
            </a:r>
            <a:r>
              <a:rPr lang="en-US" sz="2800" b="1" dirty="0">
                <a:solidFill>
                  <a:srgbClr val="00B0F0"/>
                </a:solidFill>
                <a:latin typeface="Cambria"/>
                <a:sym typeface="Cambria"/>
              </a:rPr>
              <a:t>(11.A) – </a:t>
            </a:r>
            <a:r>
              <a:rPr lang="en-US" sz="2400" b="1" dirty="0">
                <a:solidFill>
                  <a:srgbClr val="00B0F0"/>
                </a:solidFill>
                <a:latin typeface="Cambria"/>
                <a:sym typeface="Cambria"/>
              </a:rPr>
              <a:t>Removal of “Deliberately”</a:t>
            </a:r>
          </a:p>
          <a:p>
            <a:pPr marL="914400" marR="0" lvl="0" indent="-457200" algn="l" rtl="0">
              <a:lnSpc>
                <a:spcPct val="115000"/>
              </a:lnSpc>
              <a:spcBef>
                <a:spcPts val="561"/>
              </a:spcBef>
              <a:spcAft>
                <a:spcPts val="0"/>
              </a:spcAft>
              <a:buClr>
                <a:srgbClr val="00B0F0"/>
              </a:buClr>
              <a:buFont typeface="Arial" panose="020B0604020202020204" pitchFamily="34" charset="0"/>
              <a:buChar char="•"/>
            </a:pPr>
            <a:r>
              <a:rPr lang="en-CA" sz="2800" b="0" i="0" u="none" strike="noStrike" cap="none" dirty="0">
                <a:solidFill>
                  <a:srgbClr val="00B0F0"/>
                </a:solidFill>
                <a:latin typeface="Arial"/>
                <a:ea typeface="Arial"/>
                <a:cs typeface="Arial"/>
                <a:sym typeface="Arial"/>
              </a:rPr>
              <a:t>Balls can be hit twice, but this must occur during a continuous, single-direction stroke by one player.</a:t>
            </a:r>
          </a:p>
          <a:p>
            <a:pPr marL="914400" marR="0" lvl="0" indent="-457200" algn="l" rtl="0">
              <a:lnSpc>
                <a:spcPct val="115000"/>
              </a:lnSpc>
              <a:spcBef>
                <a:spcPts val="561"/>
              </a:spcBef>
              <a:spcAft>
                <a:spcPts val="0"/>
              </a:spcAft>
              <a:buClr>
                <a:srgbClr val="00B0F0"/>
              </a:buClr>
              <a:buFont typeface="Arial" panose="020B0604020202020204" pitchFamily="34" charset="0"/>
              <a:buChar char="•"/>
            </a:pPr>
            <a:r>
              <a:rPr lang="en-CA" sz="2800" b="0" i="0" u="none" strike="noStrike" cap="none" dirty="0">
                <a:solidFill>
                  <a:srgbClr val="00B0F0"/>
                </a:solidFill>
                <a:latin typeface="Arial"/>
                <a:ea typeface="Arial"/>
                <a:cs typeface="Arial"/>
                <a:sym typeface="Arial"/>
              </a:rPr>
              <a:t> If the stroke made while performing the serve or during a rally is not continuous, or not in a single direction, or the ball is struck by a second player, it is a fault.</a:t>
            </a:r>
            <a:endParaRPr sz="2800" b="0" i="0" u="none" strike="noStrike" cap="none" dirty="0">
              <a:solidFill>
                <a:srgbClr val="00B0F0"/>
              </a:solidFill>
              <a:latin typeface="Arial"/>
              <a:ea typeface="Arial"/>
              <a:cs typeface="Arial"/>
              <a:sym typeface="Arial"/>
            </a:endParaRPr>
          </a:p>
        </p:txBody>
      </p:sp>
    </p:spTree>
    <p:extLst>
      <p:ext uri="{BB962C8B-B14F-4D97-AF65-F5344CB8AC3E}">
        <p14:creationId xmlns:p14="http://schemas.microsoft.com/office/powerpoint/2010/main" val="126169449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215"/>
          <p:cNvSpPr/>
          <p:nvPr/>
        </p:nvSpPr>
        <p:spPr>
          <a:xfrm>
            <a:off x="457200" y="399960"/>
            <a:ext cx="8382000" cy="584844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2024 Rules Changes</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457200" marR="0" lvl="0" indent="0" algn="l" rtl="0">
              <a:lnSpc>
                <a:spcPct val="115000"/>
              </a:lnSpc>
              <a:spcBef>
                <a:spcPts val="561"/>
              </a:spcBef>
              <a:spcAft>
                <a:spcPts val="0"/>
              </a:spcAft>
              <a:buNone/>
            </a:pPr>
            <a:r>
              <a:rPr lang="en-US" sz="3500" b="1" dirty="0">
                <a:solidFill>
                  <a:srgbClr val="00B0F0"/>
                </a:solidFill>
                <a:latin typeface="Cambria"/>
                <a:sym typeface="Cambria"/>
              </a:rPr>
              <a:t>Broken, Cracked, </a:t>
            </a:r>
            <a:r>
              <a:rPr lang="en-US" sz="3500" b="1" u="sng" dirty="0">
                <a:solidFill>
                  <a:srgbClr val="00B0F0"/>
                </a:solidFill>
                <a:latin typeface="Cambria"/>
                <a:sym typeface="Cambria"/>
              </a:rPr>
              <a:t>Degraded, or Soft Ball</a:t>
            </a:r>
            <a:r>
              <a:rPr lang="en-US" sz="3500" b="1" i="0" u="none" strike="noStrike" cap="none" dirty="0">
                <a:solidFill>
                  <a:srgbClr val="00B0F0"/>
                </a:solidFill>
                <a:latin typeface="Cambria"/>
                <a:ea typeface="Arial"/>
                <a:cs typeface="Arial"/>
                <a:sym typeface="Cambria"/>
              </a:rPr>
              <a:t> </a:t>
            </a:r>
            <a:r>
              <a:rPr lang="en-US" sz="2800" b="1" i="0" u="none" strike="noStrike" cap="none" dirty="0">
                <a:solidFill>
                  <a:srgbClr val="00B0F0"/>
                </a:solidFill>
                <a:latin typeface="Cambria"/>
                <a:ea typeface="Arial"/>
                <a:cs typeface="Arial"/>
                <a:sym typeface="Cambria"/>
              </a:rPr>
              <a:t>(</a:t>
            </a:r>
            <a:r>
              <a:rPr lang="en-US" sz="2800" b="1" dirty="0">
                <a:solidFill>
                  <a:srgbClr val="00B0F0"/>
                </a:solidFill>
                <a:latin typeface="Cambria"/>
                <a:sym typeface="Cambria"/>
              </a:rPr>
              <a:t>11.E</a:t>
            </a:r>
            <a:r>
              <a:rPr lang="en-US" sz="2800" b="1" i="0" u="none" strike="noStrike" cap="none" dirty="0">
                <a:solidFill>
                  <a:srgbClr val="00B0F0"/>
                </a:solidFill>
                <a:latin typeface="Cambria"/>
                <a:ea typeface="Arial"/>
                <a:cs typeface="Arial"/>
                <a:sym typeface="Cambria"/>
              </a:rPr>
              <a:t>)</a:t>
            </a:r>
            <a:endParaRPr lang="en-CA" sz="2800" b="0" i="0" u="none" strike="noStrike" cap="none" dirty="0">
              <a:solidFill>
                <a:srgbClr val="00B0F0"/>
              </a:solidFill>
              <a:latin typeface="Arial"/>
              <a:ea typeface="Arial"/>
              <a:cs typeface="Arial"/>
              <a:sym typeface="Arial"/>
            </a:endParaRPr>
          </a:p>
          <a:p>
            <a:pPr marL="965880" marR="0" lvl="0" indent="-457200" algn="l" rtl="0">
              <a:lnSpc>
                <a:spcPct val="115000"/>
              </a:lnSpc>
              <a:spcBef>
                <a:spcPts val="561"/>
              </a:spcBef>
              <a:spcAft>
                <a:spcPts val="0"/>
              </a:spcAft>
              <a:buClr>
                <a:srgbClr val="00B0F0"/>
              </a:buClr>
              <a:buSzPts val="2800"/>
              <a:buFont typeface="Arial" panose="020B0604020202020204" pitchFamily="34" charset="0"/>
              <a:buChar char="•"/>
            </a:pPr>
            <a:r>
              <a:rPr lang="en-CA" sz="2800" b="0" i="0" u="none" strike="noStrike" cap="none" dirty="0">
                <a:solidFill>
                  <a:srgbClr val="00B0F0"/>
                </a:solidFill>
                <a:latin typeface="Arial"/>
                <a:ea typeface="Arial"/>
                <a:cs typeface="Arial"/>
                <a:sym typeface="Arial"/>
              </a:rPr>
              <a:t>Play continues to end of </a:t>
            </a:r>
            <a:r>
              <a:rPr lang="en-CA" sz="2800" dirty="0">
                <a:solidFill>
                  <a:srgbClr val="00B0F0"/>
                </a:solidFill>
              </a:rPr>
              <a:t>rally.</a:t>
            </a:r>
          </a:p>
          <a:p>
            <a:pPr marL="965880" marR="0" lvl="0" indent="-457200" algn="l" rtl="0">
              <a:lnSpc>
                <a:spcPct val="115000"/>
              </a:lnSpc>
              <a:spcBef>
                <a:spcPts val="561"/>
              </a:spcBef>
              <a:spcAft>
                <a:spcPts val="0"/>
              </a:spcAft>
              <a:buClr>
                <a:srgbClr val="00B0F0"/>
              </a:buClr>
              <a:buSzPts val="2800"/>
              <a:buFont typeface="Arial" panose="020B0604020202020204" pitchFamily="34" charset="0"/>
              <a:buChar char="•"/>
            </a:pPr>
            <a:r>
              <a:rPr lang="en-CA" sz="2800" dirty="0">
                <a:solidFill>
                  <a:srgbClr val="00B0F0"/>
                </a:solidFill>
              </a:rPr>
              <a:t>Players may appeal to Referee, to determine if ball was broken or cracked and effected play.</a:t>
            </a:r>
          </a:p>
          <a:p>
            <a:pPr marL="965880" marR="0" lvl="0" indent="-457200" algn="l" rtl="0">
              <a:lnSpc>
                <a:spcPct val="115000"/>
              </a:lnSpc>
              <a:spcBef>
                <a:spcPts val="561"/>
              </a:spcBef>
              <a:spcAft>
                <a:spcPts val="0"/>
              </a:spcAft>
              <a:buClr>
                <a:srgbClr val="00B0F0"/>
              </a:buClr>
              <a:buSzPts val="2800"/>
              <a:buFont typeface="Arial" panose="020B0604020202020204" pitchFamily="34" charset="0"/>
              <a:buChar char="•"/>
            </a:pPr>
            <a:r>
              <a:rPr lang="en-CA" sz="2800" dirty="0">
                <a:solidFill>
                  <a:srgbClr val="00B0F0"/>
                </a:solidFill>
              </a:rPr>
              <a:t>If determined it did – REPLAY</a:t>
            </a:r>
          </a:p>
          <a:p>
            <a:pPr marL="965880" marR="0" lvl="0" indent="-457200" algn="l" rtl="0">
              <a:lnSpc>
                <a:spcPct val="115000"/>
              </a:lnSpc>
              <a:spcBef>
                <a:spcPts val="561"/>
              </a:spcBef>
              <a:spcAft>
                <a:spcPts val="0"/>
              </a:spcAft>
              <a:buClr>
                <a:srgbClr val="00B0F0"/>
              </a:buClr>
              <a:buSzPts val="2800"/>
              <a:buFont typeface="Arial" panose="020B0604020202020204" pitchFamily="34" charset="0"/>
              <a:buChar char="•"/>
            </a:pPr>
            <a:r>
              <a:rPr lang="en-CA" sz="2800" b="0" i="0" u="none" strike="noStrike" cap="none" dirty="0">
                <a:solidFill>
                  <a:srgbClr val="00B0F0"/>
                </a:solidFill>
                <a:latin typeface="Arial"/>
                <a:ea typeface="Arial"/>
                <a:cs typeface="Arial"/>
                <a:sym typeface="Arial"/>
              </a:rPr>
              <a:t>Ball may be changed if BOTH teams agree ball is soft, or degraded – NO REPLAY</a:t>
            </a:r>
            <a:endParaRPr sz="2800" b="0" i="0" u="none" strike="noStrike" cap="none" dirty="0">
              <a:solidFill>
                <a:srgbClr val="00B0F0"/>
              </a:solidFill>
              <a:latin typeface="Arial"/>
              <a:ea typeface="Arial"/>
              <a:cs typeface="Arial"/>
              <a:sym typeface="Arial"/>
            </a:endParaRPr>
          </a:p>
        </p:txBody>
      </p:sp>
    </p:spTree>
    <p:extLst>
      <p:ext uri="{BB962C8B-B14F-4D97-AF65-F5344CB8AC3E}">
        <p14:creationId xmlns:p14="http://schemas.microsoft.com/office/powerpoint/2010/main" val="3206669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02"/>
          <p:cNvSpPr/>
          <p:nvPr/>
        </p:nvSpPr>
        <p:spPr>
          <a:xfrm>
            <a:off x="457200" y="38100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Primary Responsibilities </a:t>
            </a:r>
            <a:r>
              <a:rPr lang="en-US" sz="2800" b="1" i="0" u="none" strike="noStrike" cap="none" dirty="0">
                <a:solidFill>
                  <a:srgbClr val="00B0F0"/>
                </a:solidFill>
                <a:latin typeface="Cambria"/>
                <a:ea typeface="Cambria"/>
                <a:cs typeface="Cambria"/>
                <a:sym typeface="Cambria"/>
              </a:rPr>
              <a:t>(cont’d)</a:t>
            </a:r>
            <a:endParaRPr sz="2800" b="0" i="0" u="none" strike="noStrike" cap="none" dirty="0">
              <a:latin typeface="Arial"/>
              <a:ea typeface="Arial"/>
              <a:cs typeface="Arial"/>
              <a:sym typeface="Arial"/>
            </a:endParaRPr>
          </a:p>
          <a:p>
            <a:pPr marL="972990" marR="0" lvl="1" indent="-514350" algn="l" rtl="0">
              <a:lnSpc>
                <a:spcPct val="150000"/>
              </a:lnSpc>
              <a:spcBef>
                <a:spcPts val="561"/>
              </a:spcBef>
              <a:spcAft>
                <a:spcPts val="0"/>
              </a:spcAft>
              <a:buClr>
                <a:srgbClr val="00B0F0"/>
              </a:buClr>
              <a:buSzPct val="90000"/>
              <a:buFont typeface="+mj-lt"/>
              <a:buAutoNum type="arabicPeriod" startAt="5"/>
            </a:pPr>
            <a:r>
              <a:rPr lang="en-US" sz="2800" b="0" i="0" u="none" strike="noStrike" cap="none" dirty="0">
                <a:solidFill>
                  <a:srgbClr val="00B0F0"/>
                </a:solidFill>
                <a:latin typeface="Cambria" panose="02040503050406030204" pitchFamily="18" charset="0"/>
                <a:ea typeface="Cambria"/>
                <a:cs typeface="Cambria"/>
                <a:sym typeface="Cambria"/>
              </a:rPr>
              <a:t>Recognize violations, enforce rules and resolve disputes</a:t>
            </a:r>
            <a:endParaRPr sz="2800" b="0" i="0" u="none" strike="noStrike" cap="none" dirty="0">
              <a:latin typeface="Cambria" panose="02040503050406030204" pitchFamily="18" charset="0"/>
              <a:sym typeface="Arial"/>
            </a:endParaRPr>
          </a:p>
          <a:p>
            <a:pPr marL="972990" marR="0" lvl="1" indent="-514350" algn="l" rtl="0">
              <a:lnSpc>
                <a:spcPct val="150000"/>
              </a:lnSpc>
              <a:spcBef>
                <a:spcPts val="561"/>
              </a:spcBef>
              <a:spcAft>
                <a:spcPts val="0"/>
              </a:spcAft>
              <a:buClr>
                <a:srgbClr val="00B0F0"/>
              </a:buClr>
              <a:buSzPct val="90000"/>
              <a:buFont typeface="+mj-lt"/>
              <a:buAutoNum type="arabicPeriod" startAt="5"/>
            </a:pPr>
            <a:r>
              <a:rPr lang="en-US" sz="2800" b="0" i="0" u="none" strike="noStrike" cap="none" dirty="0">
                <a:solidFill>
                  <a:srgbClr val="00B0F0"/>
                </a:solidFill>
                <a:latin typeface="Cambria" panose="02040503050406030204" pitchFamily="18" charset="0"/>
                <a:ea typeface="Cambria"/>
                <a:cs typeface="Cambria"/>
                <a:sym typeface="Cambria"/>
              </a:rPr>
              <a:t>Rule on line calls </a:t>
            </a:r>
            <a:r>
              <a:rPr lang="en-US" sz="2800" b="0" i="0" u="sng" strike="noStrike" cap="none" dirty="0">
                <a:solidFill>
                  <a:srgbClr val="00B0F0"/>
                </a:solidFill>
                <a:latin typeface="Cambria" panose="02040503050406030204" pitchFamily="18" charset="0"/>
                <a:ea typeface="Cambria"/>
                <a:cs typeface="Cambria"/>
                <a:sym typeface="Cambria"/>
              </a:rPr>
              <a:t>only</a:t>
            </a:r>
            <a:r>
              <a:rPr lang="en-US" sz="2800" b="0" i="0" u="none" strike="noStrike" cap="none" dirty="0">
                <a:solidFill>
                  <a:srgbClr val="00B0F0"/>
                </a:solidFill>
                <a:latin typeface="Cambria" panose="02040503050406030204" pitchFamily="18" charset="0"/>
                <a:ea typeface="Cambria"/>
                <a:cs typeface="Cambria"/>
                <a:sym typeface="Cambria"/>
              </a:rPr>
              <a:t> when requested by a player </a:t>
            </a:r>
            <a:endParaRPr sz="2800" b="0" i="0" u="none" strike="noStrike" cap="none" dirty="0">
              <a:latin typeface="Cambria" panose="02040503050406030204" pitchFamily="18" charset="0"/>
              <a:sym typeface="Arial"/>
            </a:endParaRPr>
          </a:p>
          <a:p>
            <a:pPr marL="972990" marR="0" lvl="1" indent="-514350" algn="l" rtl="0">
              <a:lnSpc>
                <a:spcPct val="150000"/>
              </a:lnSpc>
              <a:spcBef>
                <a:spcPts val="561"/>
              </a:spcBef>
              <a:spcAft>
                <a:spcPts val="0"/>
              </a:spcAft>
              <a:buClr>
                <a:srgbClr val="00B0F0"/>
              </a:buClr>
              <a:buSzPct val="90000"/>
              <a:buFont typeface="+mj-lt"/>
              <a:buAutoNum type="arabicPeriod" startAt="5"/>
            </a:pPr>
            <a:r>
              <a:rPr lang="en-US" sz="2800" b="0" i="0" u="none" strike="noStrike" cap="none" dirty="0">
                <a:solidFill>
                  <a:srgbClr val="00B0F0"/>
                </a:solidFill>
                <a:latin typeface="Cambria" panose="02040503050406030204" pitchFamily="18" charset="0"/>
                <a:ea typeface="Cambria"/>
                <a:cs typeface="Cambria"/>
                <a:sym typeface="Cambria"/>
              </a:rPr>
              <a:t>Issue </a:t>
            </a:r>
            <a:r>
              <a:rPr lang="en-US" sz="2800" dirty="0">
                <a:solidFill>
                  <a:srgbClr val="00B0F0"/>
                </a:solidFill>
                <a:latin typeface="Cambria" panose="02040503050406030204" pitchFamily="18" charset="0"/>
                <a:ea typeface="Cambria"/>
                <a:cs typeface="Cambria"/>
                <a:sym typeface="Cambria"/>
              </a:rPr>
              <a:t>V</a:t>
            </a:r>
            <a:r>
              <a:rPr lang="en-US" sz="2800" b="0" i="0" u="none" strike="noStrike" cap="none" dirty="0">
                <a:solidFill>
                  <a:srgbClr val="00B0F0"/>
                </a:solidFill>
                <a:latin typeface="Cambria" panose="02040503050406030204" pitchFamily="18" charset="0"/>
                <a:ea typeface="Cambria"/>
                <a:cs typeface="Cambria"/>
                <a:sym typeface="Cambria"/>
              </a:rPr>
              <a:t>erbal </a:t>
            </a:r>
            <a:r>
              <a:rPr lang="en-US" sz="2800" dirty="0">
                <a:solidFill>
                  <a:srgbClr val="00B0F0"/>
                </a:solidFill>
                <a:latin typeface="Cambria" panose="02040503050406030204" pitchFamily="18" charset="0"/>
                <a:ea typeface="Cambria"/>
                <a:cs typeface="Cambria"/>
                <a:sym typeface="Cambria"/>
              </a:rPr>
              <a:t>W</a:t>
            </a:r>
            <a:r>
              <a:rPr lang="en-US" sz="2800" b="0" i="0" u="none" strike="noStrike" cap="none" dirty="0">
                <a:solidFill>
                  <a:srgbClr val="00B0F0"/>
                </a:solidFill>
                <a:latin typeface="Cambria" panose="02040503050406030204" pitchFamily="18" charset="0"/>
                <a:ea typeface="Cambria"/>
                <a:cs typeface="Cambria"/>
                <a:sym typeface="Cambria"/>
              </a:rPr>
              <a:t>arnings, </a:t>
            </a:r>
            <a:r>
              <a:rPr lang="en-US" sz="2800" dirty="0">
                <a:solidFill>
                  <a:srgbClr val="00B0F0"/>
                </a:solidFill>
                <a:latin typeface="Cambria" panose="02040503050406030204" pitchFamily="18" charset="0"/>
                <a:ea typeface="Cambria"/>
                <a:cs typeface="Cambria"/>
                <a:sym typeface="Cambria"/>
              </a:rPr>
              <a:t>and call </a:t>
            </a:r>
            <a:r>
              <a:rPr lang="en-US" sz="2800" b="0" i="0" u="none" strike="noStrike" cap="none" dirty="0">
                <a:solidFill>
                  <a:srgbClr val="00B0F0"/>
                </a:solidFill>
                <a:latin typeface="Cambria" panose="02040503050406030204" pitchFamily="18" charset="0"/>
                <a:ea typeface="Cambria"/>
                <a:cs typeface="Cambria"/>
                <a:sym typeface="Cambria"/>
              </a:rPr>
              <a:t>Technical Warnings and Technical Fouls as appropriate</a:t>
            </a:r>
            <a:endParaRPr sz="2800" b="0" i="0" u="none" strike="noStrike" cap="none" dirty="0">
              <a:latin typeface="Cambria" panose="02040503050406030204" pitchFamily="18" charset="0"/>
              <a:sym typeface="Arial"/>
            </a:endParaRPr>
          </a:p>
          <a:p>
            <a:pPr marL="743040" marR="0" lvl="0" indent="-182880" algn="l" rtl="0">
              <a:lnSpc>
                <a:spcPct val="100000"/>
              </a:lnSpc>
              <a:spcBef>
                <a:spcPts val="320"/>
              </a:spcBef>
              <a:spcAft>
                <a:spcPts val="0"/>
              </a:spcAft>
              <a:buNone/>
            </a:pP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215"/>
          <p:cNvSpPr/>
          <p:nvPr/>
        </p:nvSpPr>
        <p:spPr>
          <a:xfrm>
            <a:off x="457200" y="399960"/>
            <a:ext cx="838200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2024 Rules Changes</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457200" marR="0" lvl="0" indent="0" algn="l" rtl="0">
              <a:lnSpc>
                <a:spcPct val="115000"/>
              </a:lnSpc>
              <a:spcBef>
                <a:spcPts val="561"/>
              </a:spcBef>
              <a:spcAft>
                <a:spcPts val="0"/>
              </a:spcAft>
              <a:buNone/>
            </a:pPr>
            <a:r>
              <a:rPr lang="en-US" sz="3500" b="1" i="0" u="none" strike="noStrike" cap="none" dirty="0">
                <a:solidFill>
                  <a:srgbClr val="00B0F0"/>
                </a:solidFill>
                <a:latin typeface="Cambria"/>
                <a:ea typeface="Arial"/>
                <a:cs typeface="Arial"/>
                <a:sym typeface="Cambria"/>
              </a:rPr>
              <a:t>CONCEEDING A RALLY </a:t>
            </a:r>
            <a:r>
              <a:rPr lang="en-US" sz="2800" b="1" i="0" u="none" strike="noStrike" cap="none" dirty="0">
                <a:solidFill>
                  <a:srgbClr val="00B0F0"/>
                </a:solidFill>
                <a:latin typeface="Cambria"/>
                <a:ea typeface="Arial"/>
                <a:cs typeface="Arial"/>
                <a:sym typeface="Cambria"/>
              </a:rPr>
              <a:t>(13.E.4/13.E.5)</a:t>
            </a:r>
            <a:endParaRPr sz="2800" b="0" i="0" u="none" strike="noStrike" cap="none" dirty="0">
              <a:latin typeface="Arial"/>
              <a:ea typeface="Arial"/>
              <a:cs typeface="Arial"/>
              <a:sym typeface="Arial"/>
            </a:endParaRPr>
          </a:p>
          <a:p>
            <a:pPr marL="965880" marR="0" lvl="0" indent="-457200" algn="l" rtl="0">
              <a:lnSpc>
                <a:spcPct val="115000"/>
              </a:lnSpc>
              <a:spcBef>
                <a:spcPts val="561"/>
              </a:spcBef>
              <a:spcAft>
                <a:spcPts val="0"/>
              </a:spcAft>
              <a:buClr>
                <a:srgbClr val="00B0F0"/>
              </a:buClr>
              <a:buSzPts val="2800"/>
              <a:buFont typeface="Arial" panose="020B0604020202020204" pitchFamily="34" charset="0"/>
              <a:buChar char="•"/>
            </a:pPr>
            <a:r>
              <a:rPr lang="en-CA" sz="2800" b="0" i="0" u="none" strike="noStrike" cap="none" dirty="0">
                <a:solidFill>
                  <a:srgbClr val="00B0F0"/>
                </a:solidFill>
                <a:latin typeface="Arial"/>
                <a:ea typeface="Arial"/>
                <a:cs typeface="Arial"/>
                <a:sym typeface="Arial"/>
              </a:rPr>
              <a:t>Rule </a:t>
            </a:r>
            <a:r>
              <a:rPr lang="en-CA" sz="2800" dirty="0">
                <a:solidFill>
                  <a:srgbClr val="00B0F0"/>
                </a:solidFill>
              </a:rPr>
              <a:t>13.E.4 calls for a replay when the Referee overturns a line judges ”OUT” call as “IN”.</a:t>
            </a:r>
          </a:p>
          <a:p>
            <a:pPr marL="965880" marR="0" lvl="0" indent="-457200" algn="l" rtl="0">
              <a:lnSpc>
                <a:spcPct val="115000"/>
              </a:lnSpc>
              <a:spcBef>
                <a:spcPts val="561"/>
              </a:spcBef>
              <a:spcAft>
                <a:spcPts val="0"/>
              </a:spcAft>
              <a:buClr>
                <a:srgbClr val="00B0F0"/>
              </a:buClr>
              <a:buSzPts val="2800"/>
              <a:buFont typeface="Arial" panose="020B0604020202020204" pitchFamily="34" charset="0"/>
              <a:buChar char="•"/>
            </a:pPr>
            <a:r>
              <a:rPr lang="en-CA" sz="2800" b="0" i="0" u="none" strike="noStrike" cap="none" dirty="0">
                <a:solidFill>
                  <a:srgbClr val="00B0F0"/>
                </a:solidFill>
                <a:latin typeface="Arial"/>
                <a:ea typeface="Arial"/>
                <a:cs typeface="Arial"/>
                <a:sym typeface="Arial"/>
              </a:rPr>
              <a:t>The team that benefited from the overrule can now conce</a:t>
            </a:r>
            <a:r>
              <a:rPr lang="en-CA" sz="2800" dirty="0">
                <a:solidFill>
                  <a:srgbClr val="00B0F0"/>
                </a:solidFill>
              </a:rPr>
              <a:t>de the rally to their opponents if they determine they would have been unable to return the ball.</a:t>
            </a:r>
            <a:endParaRPr sz="2800" b="0" i="0" u="none" strike="noStrike" cap="none" dirty="0">
              <a:solidFill>
                <a:srgbClr val="00B0F0"/>
              </a:solidFill>
              <a:latin typeface="Arial"/>
              <a:ea typeface="Arial"/>
              <a:cs typeface="Arial"/>
              <a:sym typeface="Arial"/>
            </a:endParaRPr>
          </a:p>
        </p:txBody>
      </p:sp>
    </p:spTree>
    <p:extLst>
      <p:ext uri="{BB962C8B-B14F-4D97-AF65-F5344CB8AC3E}">
        <p14:creationId xmlns:p14="http://schemas.microsoft.com/office/powerpoint/2010/main" val="275238557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215"/>
          <p:cNvSpPr/>
          <p:nvPr/>
        </p:nvSpPr>
        <p:spPr>
          <a:xfrm>
            <a:off x="457200" y="399960"/>
            <a:ext cx="838200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2024 Rules Changes</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457200" marR="0" lvl="0" indent="0" algn="l" rtl="0">
              <a:lnSpc>
                <a:spcPct val="115000"/>
              </a:lnSpc>
              <a:spcBef>
                <a:spcPts val="561"/>
              </a:spcBef>
              <a:spcAft>
                <a:spcPts val="0"/>
              </a:spcAft>
              <a:buNone/>
            </a:pPr>
            <a:r>
              <a:rPr lang="en-US" sz="3500" b="1" i="0" u="none" strike="noStrike" cap="none" dirty="0">
                <a:solidFill>
                  <a:srgbClr val="00B0F0"/>
                </a:solidFill>
                <a:latin typeface="Cambria"/>
                <a:ea typeface="Arial"/>
                <a:cs typeface="Arial"/>
                <a:sym typeface="Cambria"/>
              </a:rPr>
              <a:t>CONCEEDING A RALLY </a:t>
            </a:r>
            <a:r>
              <a:rPr lang="en-US" sz="2800" b="1" i="0" u="none" strike="noStrike" cap="none" dirty="0">
                <a:solidFill>
                  <a:srgbClr val="00B0F0"/>
                </a:solidFill>
                <a:latin typeface="Cambria"/>
                <a:ea typeface="Arial"/>
                <a:cs typeface="Arial"/>
                <a:sym typeface="Cambria"/>
              </a:rPr>
              <a:t>(13.E.4/13.E.5)</a:t>
            </a:r>
            <a:endParaRPr sz="2800" b="0" i="0" u="none" strike="noStrike" cap="none" dirty="0">
              <a:latin typeface="Arial"/>
              <a:ea typeface="Arial"/>
              <a:cs typeface="Arial"/>
              <a:sym typeface="Arial"/>
            </a:endParaRPr>
          </a:p>
          <a:p>
            <a:pPr marL="965880" marR="0" lvl="0" indent="-457200" algn="l" rtl="0">
              <a:lnSpc>
                <a:spcPct val="115000"/>
              </a:lnSpc>
              <a:spcBef>
                <a:spcPts val="561"/>
              </a:spcBef>
              <a:spcAft>
                <a:spcPts val="0"/>
              </a:spcAft>
              <a:buClr>
                <a:srgbClr val="00B0F0"/>
              </a:buClr>
              <a:buSzPts val="2800"/>
              <a:buFont typeface="Arial" panose="020B0604020202020204" pitchFamily="34" charset="0"/>
              <a:buChar char="•"/>
            </a:pPr>
            <a:r>
              <a:rPr lang="en-CA" sz="2800" b="0" i="0" u="none" strike="noStrike" cap="none" dirty="0">
                <a:solidFill>
                  <a:srgbClr val="00B0F0"/>
                </a:solidFill>
                <a:latin typeface="Arial"/>
                <a:ea typeface="Arial"/>
                <a:cs typeface="Arial"/>
                <a:sym typeface="Arial"/>
              </a:rPr>
              <a:t>Rule 13.E.5 calls for a replay when a player overrules to their detriment a line judges out call, as </a:t>
            </a:r>
            <a:r>
              <a:rPr lang="en-CA" sz="2800" dirty="0">
                <a:solidFill>
                  <a:srgbClr val="00B0F0"/>
                </a:solidFill>
              </a:rPr>
              <a:t>”IN”. </a:t>
            </a:r>
          </a:p>
          <a:p>
            <a:pPr marL="965880" marR="0" lvl="0" indent="-457200" algn="l" rtl="0">
              <a:lnSpc>
                <a:spcPct val="115000"/>
              </a:lnSpc>
              <a:spcBef>
                <a:spcPts val="561"/>
              </a:spcBef>
              <a:spcAft>
                <a:spcPts val="0"/>
              </a:spcAft>
              <a:buClr>
                <a:srgbClr val="00B0F0"/>
              </a:buClr>
              <a:buSzPts val="2800"/>
              <a:buFont typeface="Arial" panose="020B0604020202020204" pitchFamily="34" charset="0"/>
              <a:buChar char="•"/>
            </a:pPr>
            <a:r>
              <a:rPr lang="en-CA" sz="2800" b="0" i="0" u="none" strike="noStrike" cap="none" dirty="0">
                <a:solidFill>
                  <a:srgbClr val="00B0F0"/>
                </a:solidFill>
                <a:latin typeface="Arial"/>
                <a:ea typeface="Arial"/>
                <a:cs typeface="Arial"/>
                <a:sym typeface="Arial"/>
              </a:rPr>
              <a:t>The player/team may now choose to concede the rally to their opponents if they determine they would have been unable to return the “IN” ball.</a:t>
            </a:r>
            <a:endParaRPr sz="2800" b="0" i="0" u="none" strike="noStrike" cap="none" dirty="0">
              <a:solidFill>
                <a:srgbClr val="00B0F0"/>
              </a:solidFill>
              <a:latin typeface="Arial"/>
              <a:ea typeface="Arial"/>
              <a:cs typeface="Arial"/>
              <a:sym typeface="Arial"/>
            </a:endParaRPr>
          </a:p>
        </p:txBody>
      </p:sp>
    </p:spTree>
    <p:extLst>
      <p:ext uri="{BB962C8B-B14F-4D97-AF65-F5344CB8AC3E}">
        <p14:creationId xmlns:p14="http://schemas.microsoft.com/office/powerpoint/2010/main" val="429189299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215"/>
          <p:cNvSpPr/>
          <p:nvPr/>
        </p:nvSpPr>
        <p:spPr>
          <a:xfrm>
            <a:off x="457200" y="399960"/>
            <a:ext cx="838200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2024 Rules Changes</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457200" marR="0" lvl="0" indent="0" algn="l" rtl="0">
              <a:lnSpc>
                <a:spcPct val="115000"/>
              </a:lnSpc>
              <a:spcBef>
                <a:spcPts val="561"/>
              </a:spcBef>
              <a:spcAft>
                <a:spcPts val="0"/>
              </a:spcAft>
              <a:buNone/>
            </a:pPr>
            <a:r>
              <a:rPr lang="en-US" sz="3500" b="1" dirty="0">
                <a:solidFill>
                  <a:srgbClr val="00B0F0"/>
                </a:solidFill>
                <a:latin typeface="Cambria"/>
                <a:sym typeface="Cambria"/>
              </a:rPr>
              <a:t>MEDICAL TIME OUTS </a:t>
            </a:r>
            <a:r>
              <a:rPr lang="en-US" sz="2800" dirty="0">
                <a:solidFill>
                  <a:srgbClr val="00B0F0"/>
                </a:solidFill>
                <a:latin typeface="Cambria" panose="02040503050406030204" pitchFamily="18" charset="0"/>
                <a:sym typeface="Cambria"/>
              </a:rPr>
              <a:t>(</a:t>
            </a:r>
            <a:r>
              <a:rPr lang="en-CA" sz="2800" i="0" u="none" strike="noStrike" cap="none" dirty="0">
                <a:solidFill>
                  <a:srgbClr val="00B0F0"/>
                </a:solidFill>
                <a:latin typeface="Cambria" panose="02040503050406030204" pitchFamily="18" charset="0"/>
                <a:sym typeface="Arial"/>
              </a:rPr>
              <a:t>Rule 10.B.2.</a:t>
            </a:r>
            <a:r>
              <a:rPr lang="en-CA" sz="2800" dirty="0">
                <a:solidFill>
                  <a:srgbClr val="00B0F0"/>
                </a:solidFill>
                <a:latin typeface="Cambria" panose="02040503050406030204" pitchFamily="18" charset="0"/>
              </a:rPr>
              <a:t>c)</a:t>
            </a:r>
          </a:p>
          <a:p>
            <a:pPr marL="914400" marR="0" lvl="0" indent="-457200" algn="l" rtl="0">
              <a:lnSpc>
                <a:spcPct val="115000"/>
              </a:lnSpc>
              <a:spcBef>
                <a:spcPts val="561"/>
              </a:spcBef>
              <a:spcAft>
                <a:spcPts val="0"/>
              </a:spcAft>
              <a:buClr>
                <a:srgbClr val="00B0F0"/>
              </a:buClr>
              <a:buFont typeface="Arial" panose="020B0604020202020204" pitchFamily="34" charset="0"/>
              <a:buChar char="•"/>
            </a:pPr>
            <a:r>
              <a:rPr lang="en-CA" sz="2800" i="0" u="none" strike="noStrike" cap="none" dirty="0">
                <a:solidFill>
                  <a:srgbClr val="00B0F0"/>
                </a:solidFill>
                <a:latin typeface="Cambria" panose="02040503050406030204" pitchFamily="18" charset="0"/>
                <a:sym typeface="Arial"/>
              </a:rPr>
              <a:t>Players now allo</a:t>
            </a:r>
            <a:r>
              <a:rPr lang="en-CA" sz="2800" dirty="0">
                <a:solidFill>
                  <a:srgbClr val="00B0F0"/>
                </a:solidFill>
                <a:latin typeface="Cambria" panose="02040503050406030204" pitchFamily="18" charset="0"/>
              </a:rPr>
              <a:t>wed to use available Time-Outs after the 15-minute medical time-out has expired to allow for more time before the player must have to </a:t>
            </a:r>
            <a:r>
              <a:rPr lang="en-CA" sz="2800" u="sng" dirty="0">
                <a:solidFill>
                  <a:srgbClr val="00B0F0"/>
                </a:solidFill>
                <a:latin typeface="Cambria" panose="02040503050406030204" pitchFamily="18" charset="0"/>
              </a:rPr>
              <a:t>retire</a:t>
            </a:r>
            <a:r>
              <a:rPr lang="en-CA" sz="2800" dirty="0">
                <a:solidFill>
                  <a:srgbClr val="00B0F0"/>
                </a:solidFill>
                <a:latin typeface="Cambria" panose="02040503050406030204" pitchFamily="18" charset="0"/>
              </a:rPr>
              <a:t> from the match!</a:t>
            </a:r>
            <a:endParaRPr sz="2800" i="0" strike="noStrike" cap="none" dirty="0">
              <a:solidFill>
                <a:srgbClr val="00B0F0"/>
              </a:solidFill>
              <a:latin typeface="Cambria" panose="02040503050406030204" pitchFamily="18" charset="0"/>
              <a:sym typeface="Arial"/>
            </a:endParaRPr>
          </a:p>
        </p:txBody>
      </p:sp>
    </p:spTree>
    <p:extLst>
      <p:ext uri="{BB962C8B-B14F-4D97-AF65-F5344CB8AC3E}">
        <p14:creationId xmlns:p14="http://schemas.microsoft.com/office/powerpoint/2010/main" val="376449581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215"/>
          <p:cNvSpPr/>
          <p:nvPr/>
        </p:nvSpPr>
        <p:spPr>
          <a:xfrm>
            <a:off x="457200" y="399960"/>
            <a:ext cx="838200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2024 Rules Changes</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457200" marR="0" lvl="0" indent="0" algn="l" rtl="0">
              <a:lnSpc>
                <a:spcPct val="115000"/>
              </a:lnSpc>
              <a:spcBef>
                <a:spcPts val="561"/>
              </a:spcBef>
              <a:spcAft>
                <a:spcPts val="0"/>
              </a:spcAft>
              <a:buNone/>
            </a:pPr>
            <a:r>
              <a:rPr lang="en-US" sz="3500" b="1" dirty="0">
                <a:solidFill>
                  <a:srgbClr val="00B0F0"/>
                </a:solidFill>
                <a:latin typeface="Cambria"/>
                <a:sym typeface="Cambria"/>
              </a:rPr>
              <a:t>ILLEGAL PADDLES – </a:t>
            </a:r>
            <a:r>
              <a:rPr lang="en-US" sz="3200" b="1" dirty="0">
                <a:solidFill>
                  <a:srgbClr val="00B0F0"/>
                </a:solidFill>
                <a:latin typeface="Cambria"/>
                <a:sym typeface="Cambria"/>
              </a:rPr>
              <a:t>Non-Officiated Play</a:t>
            </a:r>
            <a:endParaRPr lang="en-CA" sz="3200" dirty="0">
              <a:solidFill>
                <a:srgbClr val="00B0F0"/>
              </a:solidFill>
              <a:latin typeface="Cambria" panose="02040503050406030204" pitchFamily="18" charset="0"/>
            </a:endParaRPr>
          </a:p>
          <a:p>
            <a:pPr marL="914400" marR="0" lvl="0" indent="-457200" algn="l" rtl="0">
              <a:lnSpc>
                <a:spcPct val="115000"/>
              </a:lnSpc>
              <a:spcBef>
                <a:spcPts val="561"/>
              </a:spcBef>
              <a:spcAft>
                <a:spcPts val="0"/>
              </a:spcAft>
              <a:buClr>
                <a:srgbClr val="00B0F0"/>
              </a:buClr>
              <a:buFont typeface="Arial" panose="020B0604020202020204" pitchFamily="34" charset="0"/>
              <a:buChar char="•"/>
            </a:pPr>
            <a:r>
              <a:rPr lang="en-CA" sz="2800" dirty="0">
                <a:solidFill>
                  <a:srgbClr val="00B0F0"/>
                </a:solidFill>
                <a:latin typeface="Cambria" panose="02040503050406030204" pitchFamily="18" charset="0"/>
              </a:rPr>
              <a:t>In Tournament Play, in a non-officiated match, players are now able to go to the HR or TD if they feel that their opponents paddle is illegal in any way!</a:t>
            </a:r>
          </a:p>
          <a:p>
            <a:pPr marL="914400" marR="0" lvl="0" indent="-457200" algn="l" rtl="0">
              <a:lnSpc>
                <a:spcPct val="115000"/>
              </a:lnSpc>
              <a:spcBef>
                <a:spcPts val="561"/>
              </a:spcBef>
              <a:spcAft>
                <a:spcPts val="0"/>
              </a:spcAft>
              <a:buClr>
                <a:srgbClr val="00B0F0"/>
              </a:buClr>
              <a:buFont typeface="Arial" panose="020B0604020202020204" pitchFamily="34" charset="0"/>
              <a:buChar char="•"/>
            </a:pPr>
            <a:endParaRPr sz="2800" i="0" strike="noStrike" cap="none" dirty="0">
              <a:solidFill>
                <a:srgbClr val="00B0F0"/>
              </a:solidFill>
              <a:latin typeface="Cambria" panose="02040503050406030204" pitchFamily="18" charset="0"/>
              <a:sym typeface="Arial"/>
            </a:endParaRPr>
          </a:p>
        </p:txBody>
      </p:sp>
    </p:spTree>
    <p:extLst>
      <p:ext uri="{BB962C8B-B14F-4D97-AF65-F5344CB8AC3E}">
        <p14:creationId xmlns:p14="http://schemas.microsoft.com/office/powerpoint/2010/main" val="52706294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215"/>
          <p:cNvSpPr/>
          <p:nvPr/>
        </p:nvSpPr>
        <p:spPr>
          <a:xfrm>
            <a:off x="457200" y="399960"/>
            <a:ext cx="838200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2024 Rules Changes</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457200" marR="0" lvl="0" indent="0" algn="l" rtl="0">
              <a:lnSpc>
                <a:spcPct val="115000"/>
              </a:lnSpc>
              <a:spcBef>
                <a:spcPts val="561"/>
              </a:spcBef>
              <a:spcAft>
                <a:spcPts val="0"/>
              </a:spcAft>
              <a:buNone/>
            </a:pPr>
            <a:r>
              <a:rPr lang="en-US" sz="3500" b="1" dirty="0">
                <a:solidFill>
                  <a:srgbClr val="00B0F0"/>
                </a:solidFill>
                <a:latin typeface="Cambria"/>
                <a:sym typeface="Cambria"/>
              </a:rPr>
              <a:t>PADDLE SPECIFICATIONS </a:t>
            </a:r>
            <a:r>
              <a:rPr lang="en-US" sz="2800" dirty="0">
                <a:solidFill>
                  <a:srgbClr val="00B0F0"/>
                </a:solidFill>
                <a:latin typeface="Cambria" panose="02040503050406030204" pitchFamily="18" charset="0"/>
                <a:sym typeface="Cambria"/>
              </a:rPr>
              <a:t>(</a:t>
            </a:r>
            <a:r>
              <a:rPr lang="en-CA" sz="2800" i="0" u="none" strike="noStrike" cap="none" dirty="0">
                <a:solidFill>
                  <a:srgbClr val="00B0F0"/>
                </a:solidFill>
                <a:latin typeface="Cambria" panose="02040503050406030204" pitchFamily="18" charset="0"/>
                <a:sym typeface="Arial"/>
              </a:rPr>
              <a:t>Rule </a:t>
            </a:r>
            <a:r>
              <a:rPr lang="en-CA" sz="2800" dirty="0">
                <a:solidFill>
                  <a:srgbClr val="00B0F0"/>
                </a:solidFill>
                <a:latin typeface="Cambria" panose="02040503050406030204" pitchFamily="18" charset="0"/>
              </a:rPr>
              <a:t>2.E.2./2.E.5.a./2.E.5.c.)</a:t>
            </a:r>
          </a:p>
          <a:p>
            <a:pPr marL="914400" marR="0" lvl="0" indent="-457200" algn="l" rtl="0">
              <a:lnSpc>
                <a:spcPct val="115000"/>
              </a:lnSpc>
              <a:spcBef>
                <a:spcPts val="561"/>
              </a:spcBef>
              <a:spcAft>
                <a:spcPts val="0"/>
              </a:spcAft>
              <a:buClr>
                <a:srgbClr val="00B0F0"/>
              </a:buClr>
              <a:buFont typeface="Arial" panose="020B0604020202020204" pitchFamily="34" charset="0"/>
              <a:buChar char="•"/>
            </a:pPr>
            <a:r>
              <a:rPr lang="en-CA" sz="2800" i="0" u="none" strike="noStrike" cap="none" dirty="0">
                <a:solidFill>
                  <a:srgbClr val="00B0F0"/>
                </a:solidFill>
                <a:latin typeface="Cambria" panose="02040503050406030204" pitchFamily="18" charset="0"/>
                <a:sym typeface="Arial"/>
              </a:rPr>
              <a:t>Paddle specifications have been updated to address new and emerging paddle technology and features and to clarify the alterations that players are allowed to make to certified paddles!</a:t>
            </a:r>
            <a:endParaRPr sz="2800" i="0" strike="noStrike" cap="none" dirty="0">
              <a:solidFill>
                <a:srgbClr val="00B0F0"/>
              </a:solidFill>
              <a:latin typeface="Cambria" panose="02040503050406030204" pitchFamily="18" charset="0"/>
              <a:sym typeface="Arial"/>
            </a:endParaRPr>
          </a:p>
        </p:txBody>
      </p:sp>
    </p:spTree>
    <p:extLst>
      <p:ext uri="{BB962C8B-B14F-4D97-AF65-F5344CB8AC3E}">
        <p14:creationId xmlns:p14="http://schemas.microsoft.com/office/powerpoint/2010/main" val="308013786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215"/>
          <p:cNvSpPr/>
          <p:nvPr/>
        </p:nvSpPr>
        <p:spPr>
          <a:xfrm>
            <a:off x="457200" y="399960"/>
            <a:ext cx="838200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2024 Rules Changes</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457200" marR="0" lvl="0" indent="0" algn="l" rtl="0">
              <a:lnSpc>
                <a:spcPct val="115000"/>
              </a:lnSpc>
              <a:spcBef>
                <a:spcPts val="561"/>
              </a:spcBef>
              <a:spcAft>
                <a:spcPts val="0"/>
              </a:spcAft>
              <a:buNone/>
            </a:pPr>
            <a:r>
              <a:rPr lang="en-US" sz="2800" b="1" dirty="0">
                <a:solidFill>
                  <a:srgbClr val="00B0F0"/>
                </a:solidFill>
                <a:latin typeface="Cambria"/>
                <a:sym typeface="Cambria"/>
              </a:rPr>
              <a:t>PADDLE SPECIFICATIONS </a:t>
            </a:r>
          </a:p>
          <a:p>
            <a:pPr marL="457200" marR="0" lvl="0" indent="0" algn="l" rtl="0">
              <a:lnSpc>
                <a:spcPct val="115000"/>
              </a:lnSpc>
              <a:spcBef>
                <a:spcPts val="561"/>
              </a:spcBef>
              <a:spcAft>
                <a:spcPts val="0"/>
              </a:spcAft>
              <a:buNone/>
            </a:pPr>
            <a:r>
              <a:rPr lang="en-US" sz="2000" dirty="0">
                <a:solidFill>
                  <a:srgbClr val="00B0F0"/>
                </a:solidFill>
                <a:latin typeface="Cambria" panose="02040503050406030204" pitchFamily="18" charset="0"/>
                <a:sym typeface="Cambria"/>
              </a:rPr>
              <a:t>(</a:t>
            </a:r>
            <a:r>
              <a:rPr lang="en-CA" sz="2000" i="0" u="none" strike="noStrike" cap="none" dirty="0">
                <a:solidFill>
                  <a:srgbClr val="00B0F0"/>
                </a:solidFill>
                <a:latin typeface="Cambria" panose="02040503050406030204" pitchFamily="18" charset="0"/>
                <a:sym typeface="Arial"/>
              </a:rPr>
              <a:t>Rule </a:t>
            </a:r>
            <a:r>
              <a:rPr lang="en-CA" sz="2000" dirty="0">
                <a:solidFill>
                  <a:srgbClr val="00B0F0"/>
                </a:solidFill>
                <a:latin typeface="Cambria" panose="02040503050406030204" pitchFamily="18" charset="0"/>
              </a:rPr>
              <a:t>2.E.2./2.E.5.a./2.E.5.c.)</a:t>
            </a:r>
          </a:p>
          <a:p>
            <a:pPr marL="285750" marR="0" indent="-285750">
              <a:spcBef>
                <a:spcPts val="0"/>
              </a:spcBef>
              <a:spcAft>
                <a:spcPts val="0"/>
              </a:spcAft>
              <a:buClr>
                <a:srgbClr val="00B0F0"/>
              </a:buClr>
              <a:buFont typeface="Arial" panose="020B0604020202020204" pitchFamily="34" charset="0"/>
              <a:buChar char="•"/>
            </a:pPr>
            <a:r>
              <a:rPr lang="en-CA" sz="18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2.E.2 – Surface shall not contain, delamination, holes, cracks rough textures or indentations that break the skin or surface, allowing players to impart excessive spin on the ball.</a:t>
            </a:r>
          </a:p>
          <a:p>
            <a:pPr marL="285750" marR="0" indent="-285750">
              <a:spcBef>
                <a:spcPts val="0"/>
              </a:spcBef>
              <a:spcAft>
                <a:spcPts val="0"/>
              </a:spcAft>
              <a:buClr>
                <a:srgbClr val="00B0F0"/>
              </a:buClr>
              <a:buFont typeface="Arial" panose="020B0604020202020204" pitchFamily="34" charset="0"/>
              <a:buChar char="•"/>
            </a:pPr>
            <a:r>
              <a:rPr lang="en-CA" sz="18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2.E.5.a – Alterations or additions to paddles may include; edge guard tape/replacements, weighted tape, </a:t>
            </a:r>
            <a:r>
              <a:rPr lang="en-CA" sz="1800" b="1" i="1"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weights for an OEM integrated weight system, changes to grip size via inserts, grip wraps</a:t>
            </a:r>
            <a:r>
              <a:rPr lang="en-CA" sz="18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OEM interchangeable grips, </a:t>
            </a:r>
            <a:r>
              <a:rPr lang="en-CA" sz="1800" b="1" i="1"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OEM replacement paddle faces</a:t>
            </a:r>
            <a:r>
              <a:rPr lang="en-CA" sz="18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and name decals and/or other identification marking on the paddle face.</a:t>
            </a:r>
          </a:p>
          <a:p>
            <a:pPr marL="285750" marR="0" indent="-285750">
              <a:spcBef>
                <a:spcPts val="0"/>
              </a:spcBef>
              <a:spcAft>
                <a:spcPts val="0"/>
              </a:spcAft>
              <a:buClr>
                <a:srgbClr val="00B0F0"/>
              </a:buClr>
              <a:buFont typeface="Arial" panose="020B0604020202020204" pitchFamily="34" charset="0"/>
              <a:buChar char="•"/>
            </a:pPr>
            <a:r>
              <a:rPr lang="en-CA" sz="18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2.E.5.c – The only permissible handwritten pen markings allowed on the paddle’s playing surface must be for identification purposes only (name, signature, phone #, email address.) No aftermarket graphics are allowed on a commercially made paddle.</a:t>
            </a:r>
          </a:p>
        </p:txBody>
      </p:sp>
    </p:spTree>
    <p:extLst>
      <p:ext uri="{BB962C8B-B14F-4D97-AF65-F5344CB8AC3E}">
        <p14:creationId xmlns:p14="http://schemas.microsoft.com/office/powerpoint/2010/main" val="167701236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215"/>
          <p:cNvSpPr/>
          <p:nvPr/>
        </p:nvSpPr>
        <p:spPr>
          <a:xfrm>
            <a:off x="457200" y="399960"/>
            <a:ext cx="838200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2024 Rules Changes</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457200" marR="0" lvl="0" indent="0" algn="l" rtl="0">
              <a:lnSpc>
                <a:spcPct val="115000"/>
              </a:lnSpc>
              <a:spcBef>
                <a:spcPts val="561"/>
              </a:spcBef>
              <a:spcAft>
                <a:spcPts val="0"/>
              </a:spcAft>
              <a:buNone/>
            </a:pPr>
            <a:r>
              <a:rPr lang="en-US" sz="3500" b="1" dirty="0">
                <a:solidFill>
                  <a:srgbClr val="00B0F0"/>
                </a:solidFill>
                <a:latin typeface="Cambria"/>
                <a:sym typeface="Cambria"/>
              </a:rPr>
              <a:t>MINI SINGLES </a:t>
            </a:r>
            <a:r>
              <a:rPr lang="en-US" sz="2800" dirty="0">
                <a:solidFill>
                  <a:srgbClr val="00B0F0"/>
                </a:solidFill>
                <a:latin typeface="Cambria" panose="02040503050406030204" pitchFamily="18" charset="0"/>
                <a:sym typeface="Cambria"/>
              </a:rPr>
              <a:t>(</a:t>
            </a:r>
            <a:r>
              <a:rPr lang="en-CA" sz="2800" i="0" u="none" strike="noStrike" cap="none" dirty="0">
                <a:solidFill>
                  <a:srgbClr val="00B0F0"/>
                </a:solidFill>
                <a:latin typeface="Cambria" panose="02040503050406030204" pitchFamily="18" charset="0"/>
                <a:sym typeface="Arial"/>
              </a:rPr>
              <a:t>Rule 1</a:t>
            </a:r>
            <a:r>
              <a:rPr lang="en-CA" sz="2800" dirty="0">
                <a:solidFill>
                  <a:srgbClr val="00B0F0"/>
                </a:solidFill>
                <a:latin typeface="Cambria" panose="02040503050406030204" pitchFamily="18" charset="0"/>
              </a:rPr>
              <a:t>2.O.)</a:t>
            </a:r>
          </a:p>
          <a:p>
            <a:pPr marL="914400" marR="0" lvl="0" indent="-457200" algn="l" rtl="0">
              <a:lnSpc>
                <a:spcPct val="115000"/>
              </a:lnSpc>
              <a:spcBef>
                <a:spcPts val="561"/>
              </a:spcBef>
              <a:spcAft>
                <a:spcPts val="0"/>
              </a:spcAft>
              <a:buClr>
                <a:srgbClr val="00B0F0"/>
              </a:buClr>
              <a:buFont typeface="Arial" panose="020B0604020202020204" pitchFamily="34" charset="0"/>
              <a:buChar char="•"/>
            </a:pPr>
            <a:r>
              <a:rPr lang="en-CA" sz="2800" i="0" strike="noStrike" cap="none" dirty="0">
                <a:solidFill>
                  <a:srgbClr val="00B0F0"/>
                </a:solidFill>
                <a:latin typeface="Cambria" panose="02040503050406030204" pitchFamily="18" charset="0"/>
                <a:sym typeface="Arial"/>
              </a:rPr>
              <a:t>Mini Singles now an approved format!</a:t>
            </a:r>
          </a:p>
          <a:p>
            <a:pPr marL="914400" marR="0" lvl="0" indent="-457200" algn="l" rtl="0">
              <a:lnSpc>
                <a:spcPct val="115000"/>
              </a:lnSpc>
              <a:spcBef>
                <a:spcPts val="561"/>
              </a:spcBef>
              <a:spcAft>
                <a:spcPts val="0"/>
              </a:spcAft>
              <a:buClr>
                <a:srgbClr val="00B0F0"/>
              </a:buClr>
              <a:buFont typeface="Arial" panose="020B0604020202020204" pitchFamily="34" charset="0"/>
              <a:buChar char="•"/>
            </a:pPr>
            <a:r>
              <a:rPr lang="en-CA" sz="2800" dirty="0">
                <a:solidFill>
                  <a:srgbClr val="00B0F0"/>
                </a:solidFill>
                <a:latin typeface="Cambria" panose="02040503050406030204" pitchFamily="18" charset="0"/>
              </a:rPr>
              <a:t>Rules incorporated into the 2024 Rulebook.</a:t>
            </a:r>
            <a:endParaRPr sz="2800" i="0" strike="noStrike" cap="none" dirty="0">
              <a:solidFill>
                <a:srgbClr val="00B0F0"/>
              </a:solidFill>
              <a:latin typeface="Cambria" panose="02040503050406030204" pitchFamily="18" charset="0"/>
              <a:sym typeface="Arial"/>
            </a:endParaRPr>
          </a:p>
        </p:txBody>
      </p:sp>
    </p:spTree>
    <p:extLst>
      <p:ext uri="{BB962C8B-B14F-4D97-AF65-F5344CB8AC3E}">
        <p14:creationId xmlns:p14="http://schemas.microsoft.com/office/powerpoint/2010/main" val="49605742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212">
          <a:extLst>
            <a:ext uri="{FF2B5EF4-FFF2-40B4-BE49-F238E27FC236}">
              <a16:creationId xmlns:a16="http://schemas.microsoft.com/office/drawing/2014/main" id="{6DAD3472-8D26-A63C-BDE0-313385912560}"/>
            </a:ext>
          </a:extLst>
        </p:cNvPr>
        <p:cNvGrpSpPr/>
        <p:nvPr/>
      </p:nvGrpSpPr>
      <p:grpSpPr>
        <a:xfrm>
          <a:off x="0" y="0"/>
          <a:ext cx="0" cy="0"/>
          <a:chOff x="0" y="0"/>
          <a:chExt cx="0" cy="0"/>
        </a:xfrm>
      </p:grpSpPr>
      <p:sp>
        <p:nvSpPr>
          <p:cNvPr id="1213" name="Google Shape;1213;p215">
            <a:extLst>
              <a:ext uri="{FF2B5EF4-FFF2-40B4-BE49-F238E27FC236}">
                <a16:creationId xmlns:a16="http://schemas.microsoft.com/office/drawing/2014/main" id="{0F06D0A0-8452-5457-CCFA-245CBD6B96E9}"/>
              </a:ext>
            </a:extLst>
          </p:cNvPr>
          <p:cNvSpPr/>
          <p:nvPr/>
        </p:nvSpPr>
        <p:spPr>
          <a:xfrm>
            <a:off x="457200" y="399960"/>
            <a:ext cx="8382000" cy="600084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2024 Rules Changes</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457200">
              <a:lnSpc>
                <a:spcPct val="115000"/>
              </a:lnSpc>
              <a:spcBef>
                <a:spcPts val="561"/>
              </a:spcBef>
            </a:pPr>
            <a:r>
              <a:rPr lang="en-US" sz="3500" b="1" dirty="0">
                <a:solidFill>
                  <a:srgbClr val="00B0F0"/>
                </a:solidFill>
                <a:latin typeface="Cambria"/>
                <a:sym typeface="Cambria"/>
              </a:rPr>
              <a:t>NET - </a:t>
            </a:r>
            <a:r>
              <a:rPr lang="en-CA" sz="2800" i="0" strike="noStrike" cap="none" dirty="0">
                <a:solidFill>
                  <a:srgbClr val="00B0F0"/>
                </a:solidFill>
                <a:latin typeface="Cambria" panose="02040503050406030204" pitchFamily="18" charset="0"/>
                <a:sym typeface="Arial"/>
              </a:rPr>
              <a:t>11.L.5.b.</a:t>
            </a:r>
            <a:endParaRPr lang="en-CA" sz="2800" dirty="0">
              <a:solidFill>
                <a:srgbClr val="00B0F0"/>
              </a:solidFill>
              <a:latin typeface="Cambria" panose="02040503050406030204" pitchFamily="18" charset="0"/>
            </a:endParaRPr>
          </a:p>
          <a:p>
            <a:pPr marL="457200" marR="0" lvl="0" algn="l" rtl="0">
              <a:lnSpc>
                <a:spcPct val="115000"/>
              </a:lnSpc>
              <a:spcBef>
                <a:spcPts val="561"/>
              </a:spcBef>
              <a:spcAft>
                <a:spcPts val="0"/>
              </a:spcAft>
              <a:buClr>
                <a:srgbClr val="00B0F0"/>
              </a:buClr>
            </a:pPr>
            <a:r>
              <a:rPr lang="en-CA" sz="2800" dirty="0">
                <a:solidFill>
                  <a:srgbClr val="00B0F0"/>
                </a:solidFill>
                <a:latin typeface="Cambria" panose="02040503050406030204" pitchFamily="18" charset="0"/>
              </a:rPr>
              <a:t>Except on the serve, a replay shall occur if the ball goes over the net and;</a:t>
            </a:r>
          </a:p>
          <a:p>
            <a:pPr marL="914400" marR="0" lvl="0" indent="-457200" algn="l" rtl="0">
              <a:lnSpc>
                <a:spcPct val="115000"/>
              </a:lnSpc>
              <a:spcBef>
                <a:spcPts val="561"/>
              </a:spcBef>
              <a:spcAft>
                <a:spcPts val="0"/>
              </a:spcAft>
              <a:buClr>
                <a:srgbClr val="00B0F0"/>
              </a:buClr>
              <a:buFont typeface="Arial" panose="020B0604020202020204" pitchFamily="34" charset="0"/>
              <a:buChar char="•"/>
            </a:pPr>
            <a:r>
              <a:rPr lang="en-CA" sz="2800" i="0" strike="noStrike" cap="none" dirty="0">
                <a:solidFill>
                  <a:srgbClr val="00B0F0"/>
                </a:solidFill>
                <a:latin typeface="Cambria" panose="02040503050406030204" pitchFamily="18" charset="0"/>
                <a:sym typeface="Arial"/>
              </a:rPr>
              <a:t>Hits the Centre Base</a:t>
            </a:r>
          </a:p>
          <a:p>
            <a:pPr marL="914400" marR="0" lvl="0" indent="-457200" algn="l" rtl="0">
              <a:lnSpc>
                <a:spcPct val="115000"/>
              </a:lnSpc>
              <a:spcBef>
                <a:spcPts val="561"/>
              </a:spcBef>
              <a:spcAft>
                <a:spcPts val="0"/>
              </a:spcAft>
              <a:buClr>
                <a:srgbClr val="00B0F0"/>
              </a:buClr>
              <a:buFont typeface="Arial" panose="020B0604020202020204" pitchFamily="34" charset="0"/>
              <a:buChar char="•"/>
            </a:pPr>
            <a:r>
              <a:rPr lang="en-CA" sz="2800" dirty="0">
                <a:solidFill>
                  <a:srgbClr val="00B0F0"/>
                </a:solidFill>
                <a:latin typeface="Cambria" panose="02040503050406030204" pitchFamily="18" charset="0"/>
              </a:rPr>
              <a:t>Hits the Horizontal Bar</a:t>
            </a:r>
          </a:p>
          <a:p>
            <a:pPr marL="914400" marR="0" lvl="0" indent="-457200" algn="l" rtl="0">
              <a:lnSpc>
                <a:spcPct val="115000"/>
              </a:lnSpc>
              <a:spcBef>
                <a:spcPts val="561"/>
              </a:spcBef>
              <a:spcAft>
                <a:spcPts val="0"/>
              </a:spcAft>
              <a:buClr>
                <a:srgbClr val="00B0F0"/>
              </a:buClr>
              <a:buFont typeface="Arial" panose="020B0604020202020204" pitchFamily="34" charset="0"/>
              <a:buChar char="•"/>
            </a:pPr>
            <a:r>
              <a:rPr lang="en-CA" sz="2800" i="0" strike="noStrike" cap="none" dirty="0">
                <a:solidFill>
                  <a:srgbClr val="00B0F0"/>
                </a:solidFill>
                <a:latin typeface="Cambria" panose="02040503050406030204" pitchFamily="18" charset="0"/>
                <a:sym typeface="Arial"/>
              </a:rPr>
              <a:t>Ball get caught between the net &amp; Horizontal Bar</a:t>
            </a:r>
          </a:p>
          <a:p>
            <a:pPr marL="914400" marR="0" lvl="0" indent="-457200" algn="l" rtl="0">
              <a:lnSpc>
                <a:spcPct val="115000"/>
              </a:lnSpc>
              <a:spcBef>
                <a:spcPts val="561"/>
              </a:spcBef>
              <a:spcAft>
                <a:spcPts val="0"/>
              </a:spcAft>
              <a:buClr>
                <a:srgbClr val="00B0F0"/>
              </a:buClr>
              <a:buFont typeface="Arial" panose="020B0604020202020204" pitchFamily="34" charset="0"/>
              <a:buChar char="•"/>
            </a:pPr>
            <a:r>
              <a:rPr lang="en-CA" sz="2800" dirty="0">
                <a:solidFill>
                  <a:srgbClr val="00B0F0"/>
                </a:solidFill>
                <a:latin typeface="Cambria" panose="02040503050406030204" pitchFamily="18" charset="0"/>
              </a:rPr>
              <a:t>Hits a Billowing Net</a:t>
            </a:r>
          </a:p>
          <a:p>
            <a:pPr marL="914400" marR="0" lvl="0" indent="-457200" algn="l" rtl="0">
              <a:lnSpc>
                <a:spcPct val="115000"/>
              </a:lnSpc>
              <a:spcBef>
                <a:spcPts val="561"/>
              </a:spcBef>
              <a:spcAft>
                <a:spcPts val="0"/>
              </a:spcAft>
              <a:buClr>
                <a:srgbClr val="00B0F0"/>
              </a:buClr>
              <a:buFont typeface="Arial" panose="020B0604020202020204" pitchFamily="34" charset="0"/>
              <a:buChar char="•"/>
            </a:pPr>
            <a:r>
              <a:rPr lang="en-CA" sz="2800" i="0" strike="noStrike" cap="none" dirty="0">
                <a:solidFill>
                  <a:srgbClr val="00B0F0"/>
                </a:solidFill>
                <a:latin typeface="Cambria" panose="02040503050406030204" pitchFamily="18" charset="0"/>
                <a:sym typeface="Arial"/>
              </a:rPr>
              <a:t>Hits a Drap</a:t>
            </a:r>
            <a:r>
              <a:rPr lang="en-CA" sz="2800" dirty="0">
                <a:solidFill>
                  <a:srgbClr val="00B0F0"/>
                </a:solidFill>
                <a:latin typeface="Cambria" panose="02040503050406030204" pitchFamily="18" charset="0"/>
              </a:rPr>
              <a:t>ing Net on the Ground</a:t>
            </a:r>
            <a:endParaRPr lang="en-CA" sz="2800" i="0" strike="noStrike" cap="none" dirty="0">
              <a:solidFill>
                <a:srgbClr val="00B0F0"/>
              </a:solidFill>
              <a:latin typeface="Cambria" panose="02040503050406030204" pitchFamily="18" charset="0"/>
              <a:sym typeface="Arial"/>
            </a:endParaRPr>
          </a:p>
          <a:p>
            <a:pPr marL="914400" marR="0" lvl="0" indent="-457200" algn="l" rtl="0">
              <a:lnSpc>
                <a:spcPct val="115000"/>
              </a:lnSpc>
              <a:spcBef>
                <a:spcPts val="561"/>
              </a:spcBef>
              <a:spcAft>
                <a:spcPts val="0"/>
              </a:spcAft>
              <a:buClr>
                <a:srgbClr val="00B0F0"/>
              </a:buClr>
              <a:buFont typeface="Arial" panose="020B0604020202020204" pitchFamily="34" charset="0"/>
              <a:buChar char="•"/>
            </a:pPr>
            <a:endParaRPr sz="2800" i="0" strike="noStrike" cap="none" dirty="0">
              <a:solidFill>
                <a:srgbClr val="00B0F0"/>
              </a:solidFill>
              <a:latin typeface="Cambria" panose="02040503050406030204" pitchFamily="18" charset="0"/>
              <a:sym typeface="Arial"/>
            </a:endParaRPr>
          </a:p>
        </p:txBody>
      </p:sp>
    </p:spTree>
    <p:extLst>
      <p:ext uri="{BB962C8B-B14F-4D97-AF65-F5344CB8AC3E}">
        <p14:creationId xmlns:p14="http://schemas.microsoft.com/office/powerpoint/2010/main" val="173399500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212">
          <a:extLst>
            <a:ext uri="{FF2B5EF4-FFF2-40B4-BE49-F238E27FC236}">
              <a16:creationId xmlns:a16="http://schemas.microsoft.com/office/drawing/2014/main" id="{D1F74237-B9C4-0A07-0342-3391081B0F54}"/>
            </a:ext>
          </a:extLst>
        </p:cNvPr>
        <p:cNvGrpSpPr/>
        <p:nvPr/>
      </p:nvGrpSpPr>
      <p:grpSpPr>
        <a:xfrm>
          <a:off x="0" y="0"/>
          <a:ext cx="0" cy="0"/>
          <a:chOff x="0" y="0"/>
          <a:chExt cx="0" cy="0"/>
        </a:xfrm>
      </p:grpSpPr>
      <p:sp>
        <p:nvSpPr>
          <p:cNvPr id="1213" name="Google Shape;1213;p215">
            <a:extLst>
              <a:ext uri="{FF2B5EF4-FFF2-40B4-BE49-F238E27FC236}">
                <a16:creationId xmlns:a16="http://schemas.microsoft.com/office/drawing/2014/main" id="{A8A1C106-740D-BE4E-26BA-AFF7C2C38882}"/>
              </a:ext>
            </a:extLst>
          </p:cNvPr>
          <p:cNvSpPr/>
          <p:nvPr/>
        </p:nvSpPr>
        <p:spPr>
          <a:xfrm>
            <a:off x="457200" y="399960"/>
            <a:ext cx="838200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2024 Rules Changes</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457200" marR="0" lvl="0" indent="0" algn="l" rtl="0">
              <a:lnSpc>
                <a:spcPct val="115000"/>
              </a:lnSpc>
              <a:spcBef>
                <a:spcPts val="561"/>
              </a:spcBef>
              <a:spcAft>
                <a:spcPts val="0"/>
              </a:spcAft>
              <a:buNone/>
            </a:pPr>
            <a:r>
              <a:rPr lang="en-US" sz="3500" b="1" dirty="0">
                <a:solidFill>
                  <a:srgbClr val="00B0F0"/>
                </a:solidFill>
                <a:latin typeface="Cambria"/>
                <a:sym typeface="Cambria"/>
              </a:rPr>
              <a:t>END CHANGE 5.B.3.</a:t>
            </a:r>
            <a:endParaRPr lang="en-CA" sz="2800" b="1" dirty="0">
              <a:solidFill>
                <a:srgbClr val="00B0F0"/>
              </a:solidFill>
              <a:latin typeface="Cambria" panose="02040503050406030204" pitchFamily="18" charset="0"/>
              <a:sym typeface="Cambria"/>
            </a:endParaRPr>
          </a:p>
          <a:p>
            <a:pPr marL="914400" marR="0" lvl="0" indent="-457200" algn="l" rtl="0">
              <a:lnSpc>
                <a:spcPct val="115000"/>
              </a:lnSpc>
              <a:spcBef>
                <a:spcPts val="561"/>
              </a:spcBef>
              <a:spcAft>
                <a:spcPts val="0"/>
              </a:spcAft>
              <a:buClr>
                <a:srgbClr val="00B0F0"/>
              </a:buClr>
              <a:buFont typeface="Arial" panose="020B0604020202020204" pitchFamily="34" charset="0"/>
              <a:buChar char="•"/>
            </a:pPr>
            <a:r>
              <a:rPr lang="en-CA" sz="2800" i="0" strike="noStrike" cap="none" dirty="0">
                <a:solidFill>
                  <a:srgbClr val="00B0F0"/>
                </a:solidFill>
                <a:latin typeface="Cambria" panose="02040503050406030204" pitchFamily="18" charset="0"/>
                <a:sym typeface="Arial"/>
              </a:rPr>
              <a:t> In a 2 out of 3 match, when the 1</a:t>
            </a:r>
            <a:r>
              <a:rPr lang="en-CA" sz="2800" i="0" strike="noStrike" cap="none" baseline="30000" dirty="0">
                <a:solidFill>
                  <a:srgbClr val="00B0F0"/>
                </a:solidFill>
                <a:latin typeface="Cambria" panose="02040503050406030204" pitchFamily="18" charset="0"/>
                <a:sym typeface="Arial"/>
              </a:rPr>
              <a:t>st</a:t>
            </a:r>
            <a:r>
              <a:rPr lang="en-CA" sz="2800" i="0" strike="noStrike" cap="none" dirty="0">
                <a:solidFill>
                  <a:srgbClr val="00B0F0"/>
                </a:solidFill>
                <a:latin typeface="Cambria" panose="02040503050406030204" pitchFamily="18" charset="0"/>
                <a:sym typeface="Arial"/>
              </a:rPr>
              <a:t> game in the match was FORFEIT as a result of later arrival</a:t>
            </a:r>
          </a:p>
          <a:p>
            <a:pPr marL="914400" marR="0" lvl="0" indent="-457200" algn="l" rtl="0">
              <a:lnSpc>
                <a:spcPct val="115000"/>
              </a:lnSpc>
              <a:spcBef>
                <a:spcPts val="561"/>
              </a:spcBef>
              <a:spcAft>
                <a:spcPts val="0"/>
              </a:spcAft>
              <a:buClr>
                <a:srgbClr val="00B0F0"/>
              </a:buClr>
              <a:buFont typeface="Arial" panose="020B0604020202020204" pitchFamily="34" charset="0"/>
              <a:buChar char="•"/>
            </a:pPr>
            <a:r>
              <a:rPr lang="en-CA" sz="2800" dirty="0">
                <a:solidFill>
                  <a:srgbClr val="00B0F0"/>
                </a:solidFill>
                <a:latin typeface="Cambria" panose="02040503050406030204" pitchFamily="18" charset="0"/>
              </a:rPr>
              <a:t>No END CHANGE at </a:t>
            </a:r>
            <a:r>
              <a:rPr lang="en-CA" sz="2800" b="1" dirty="0">
                <a:solidFill>
                  <a:srgbClr val="00B0F0"/>
                </a:solidFill>
                <a:latin typeface="Cambria" panose="02040503050406030204" pitchFamily="18" charset="0"/>
              </a:rPr>
              <a:t>6 pts</a:t>
            </a:r>
            <a:r>
              <a:rPr lang="en-CA" sz="2800" dirty="0">
                <a:solidFill>
                  <a:srgbClr val="00B0F0"/>
                </a:solidFill>
                <a:latin typeface="Cambria" panose="02040503050406030204" pitchFamily="18" charset="0"/>
              </a:rPr>
              <a:t> in the 3</a:t>
            </a:r>
            <a:r>
              <a:rPr lang="en-CA" sz="2800" baseline="30000" dirty="0">
                <a:solidFill>
                  <a:srgbClr val="00B0F0"/>
                </a:solidFill>
                <a:latin typeface="Cambria" panose="02040503050406030204" pitchFamily="18" charset="0"/>
              </a:rPr>
              <a:t>rd</a:t>
            </a:r>
            <a:r>
              <a:rPr lang="en-CA" sz="2800" dirty="0">
                <a:solidFill>
                  <a:srgbClr val="00B0F0"/>
                </a:solidFill>
                <a:latin typeface="Cambria" panose="02040503050406030204" pitchFamily="18" charset="0"/>
              </a:rPr>
              <a:t> game.</a:t>
            </a:r>
          </a:p>
          <a:p>
            <a:pPr marL="457200" marR="0" lvl="0" indent="0" algn="l" rtl="0">
              <a:lnSpc>
                <a:spcPct val="115000"/>
              </a:lnSpc>
              <a:spcBef>
                <a:spcPts val="561"/>
              </a:spcBef>
              <a:spcAft>
                <a:spcPts val="0"/>
              </a:spcAft>
              <a:buNone/>
            </a:pPr>
            <a:r>
              <a:rPr lang="en-US" sz="3500" b="1" i="0" strike="noStrike" cap="none" dirty="0">
                <a:solidFill>
                  <a:srgbClr val="00B0F0"/>
                </a:solidFill>
                <a:latin typeface="Cambria"/>
                <a:sym typeface="Cambria"/>
              </a:rPr>
              <a:t>APPEALS</a:t>
            </a:r>
            <a:r>
              <a:rPr lang="en-US" sz="2800" b="1" dirty="0">
                <a:solidFill>
                  <a:srgbClr val="00B0F0"/>
                </a:solidFill>
                <a:latin typeface="Cambria" panose="02040503050406030204" pitchFamily="18" charset="0"/>
              </a:rPr>
              <a:t> – 13.F.3.</a:t>
            </a:r>
          </a:p>
          <a:p>
            <a:pPr marL="914400" marR="0" lvl="0" indent="-457200" algn="l" rtl="0">
              <a:lnSpc>
                <a:spcPct val="115000"/>
              </a:lnSpc>
              <a:spcBef>
                <a:spcPts val="561"/>
              </a:spcBef>
              <a:spcAft>
                <a:spcPts val="0"/>
              </a:spcAft>
              <a:buClr>
                <a:srgbClr val="00B0F0"/>
              </a:buClr>
              <a:buFont typeface="Arial" panose="020B0604020202020204" pitchFamily="34" charset="0"/>
              <a:buChar char="•"/>
            </a:pPr>
            <a:r>
              <a:rPr lang="en-US" sz="2800" b="1" i="0" strike="noStrike" cap="none" dirty="0">
                <a:solidFill>
                  <a:srgbClr val="00B0F0"/>
                </a:solidFill>
                <a:latin typeface="Cambria" panose="02040503050406030204" pitchFamily="18" charset="0"/>
                <a:sym typeface="Cambria"/>
              </a:rPr>
              <a:t>Onl</a:t>
            </a:r>
            <a:r>
              <a:rPr lang="en-US" sz="2800" b="1" dirty="0">
                <a:solidFill>
                  <a:srgbClr val="00B0F0"/>
                </a:solidFill>
                <a:latin typeface="Cambria" panose="02040503050406030204" pitchFamily="18" charset="0"/>
                <a:sym typeface="Cambria"/>
              </a:rPr>
              <a:t>y rally-ending line calls may be appealed</a:t>
            </a:r>
          </a:p>
          <a:p>
            <a:pPr marL="914400" marR="0" lvl="0" indent="-457200" algn="l" rtl="0">
              <a:lnSpc>
                <a:spcPct val="115000"/>
              </a:lnSpc>
              <a:spcBef>
                <a:spcPts val="561"/>
              </a:spcBef>
              <a:spcAft>
                <a:spcPts val="0"/>
              </a:spcAft>
              <a:buClr>
                <a:srgbClr val="00B0F0"/>
              </a:buClr>
              <a:buFont typeface="Arial" panose="020B0604020202020204" pitchFamily="34" charset="0"/>
              <a:buChar char="•"/>
            </a:pPr>
            <a:r>
              <a:rPr lang="en-US" sz="2800" b="1" i="0" strike="noStrike" cap="none" dirty="0">
                <a:solidFill>
                  <a:srgbClr val="00B0F0"/>
                </a:solidFill>
                <a:latin typeface="Cambria" panose="02040503050406030204" pitchFamily="18" charset="0"/>
                <a:sym typeface="Cambria"/>
              </a:rPr>
              <a:t>P</a:t>
            </a:r>
            <a:r>
              <a:rPr lang="en-US" sz="2800" b="1" dirty="0">
                <a:solidFill>
                  <a:srgbClr val="00B0F0"/>
                </a:solidFill>
                <a:latin typeface="Cambria" panose="02040503050406030204" pitchFamily="18" charset="0"/>
                <a:sym typeface="Cambria"/>
              </a:rPr>
              <a:t>rior to the next serve</a:t>
            </a:r>
            <a:endParaRPr lang="en-US" sz="3500" b="1" i="0" strike="noStrike" cap="none" dirty="0">
              <a:solidFill>
                <a:srgbClr val="00B0F0"/>
              </a:solidFill>
              <a:latin typeface="Cambria"/>
              <a:sym typeface="Cambria"/>
            </a:endParaRPr>
          </a:p>
          <a:p>
            <a:pPr marL="914400" marR="0" lvl="0" indent="-457200" algn="l" rtl="0">
              <a:lnSpc>
                <a:spcPct val="115000"/>
              </a:lnSpc>
              <a:spcBef>
                <a:spcPts val="561"/>
              </a:spcBef>
              <a:spcAft>
                <a:spcPts val="0"/>
              </a:spcAft>
              <a:buClr>
                <a:srgbClr val="00B0F0"/>
              </a:buClr>
              <a:buFont typeface="Arial" panose="020B0604020202020204" pitchFamily="34" charset="0"/>
              <a:buChar char="•"/>
            </a:pPr>
            <a:endParaRPr lang="en-CA" sz="2800" dirty="0">
              <a:solidFill>
                <a:srgbClr val="00B0F0"/>
              </a:solidFill>
              <a:latin typeface="Cambria" panose="02040503050406030204" pitchFamily="18" charset="0"/>
            </a:endParaRPr>
          </a:p>
        </p:txBody>
      </p:sp>
    </p:spTree>
    <p:extLst>
      <p:ext uri="{BB962C8B-B14F-4D97-AF65-F5344CB8AC3E}">
        <p14:creationId xmlns:p14="http://schemas.microsoft.com/office/powerpoint/2010/main" val="95917004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247">
          <a:extLst>
            <a:ext uri="{FF2B5EF4-FFF2-40B4-BE49-F238E27FC236}">
              <a16:creationId xmlns:a16="http://schemas.microsoft.com/office/drawing/2014/main" id="{4AF3CFA7-5219-99B9-9218-23BDCB6FBFB8}"/>
            </a:ext>
          </a:extLst>
        </p:cNvPr>
        <p:cNvGrpSpPr/>
        <p:nvPr/>
      </p:nvGrpSpPr>
      <p:grpSpPr>
        <a:xfrm>
          <a:off x="0" y="0"/>
          <a:ext cx="0" cy="0"/>
          <a:chOff x="0" y="0"/>
          <a:chExt cx="0" cy="0"/>
        </a:xfrm>
      </p:grpSpPr>
      <p:sp>
        <p:nvSpPr>
          <p:cNvPr id="1248" name="Google Shape;1248;p222">
            <a:extLst>
              <a:ext uri="{FF2B5EF4-FFF2-40B4-BE49-F238E27FC236}">
                <a16:creationId xmlns:a16="http://schemas.microsoft.com/office/drawing/2014/main" id="{332FB24F-FB9D-BA3D-45C7-4E2EA0BAC650}"/>
              </a:ext>
            </a:extLst>
          </p:cNvPr>
          <p:cNvSpPr/>
          <p:nvPr/>
        </p:nvSpPr>
        <p:spPr>
          <a:xfrm>
            <a:off x="457200" y="399960"/>
            <a:ext cx="822816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rtl="0">
              <a:lnSpc>
                <a:spcPct val="150000"/>
              </a:lnSpc>
              <a:spcBef>
                <a:spcPts val="799"/>
              </a:spcBef>
              <a:spcAft>
                <a:spcPts val="0"/>
              </a:spcAft>
              <a:buNone/>
            </a:pPr>
            <a:r>
              <a:rPr lang="en-CA" sz="4000" b="1" i="0" u="none" strike="noStrike" cap="none" dirty="0">
                <a:solidFill>
                  <a:srgbClr val="00B0F0"/>
                </a:solidFill>
                <a:latin typeface="Cambria" panose="02040503050406030204" pitchFamily="18" charset="0"/>
                <a:ea typeface="Cambria"/>
                <a:cs typeface="Cambria"/>
                <a:sym typeface="Cambria"/>
              </a:rPr>
              <a:t>SESSION 3</a:t>
            </a:r>
          </a:p>
          <a:p>
            <a:pPr marL="343080" marR="0" lvl="0" indent="-341640" algn="ctr" rtl="0">
              <a:lnSpc>
                <a:spcPct val="150000"/>
              </a:lnSpc>
              <a:spcBef>
                <a:spcPts val="799"/>
              </a:spcBef>
              <a:spcAft>
                <a:spcPts val="0"/>
              </a:spcAft>
              <a:buNone/>
            </a:pPr>
            <a:r>
              <a:rPr lang="en-CA" sz="4000" b="1" u="sng" dirty="0">
                <a:solidFill>
                  <a:srgbClr val="00B0F0"/>
                </a:solidFill>
                <a:latin typeface="Cambria" panose="02040503050406030204" pitchFamily="18" charset="0"/>
                <a:sym typeface="Cambria"/>
              </a:rPr>
              <a:t>TOPIC 3</a:t>
            </a:r>
            <a:endParaRPr sz="4000" b="0" i="0" u="sng" strike="noStrike" cap="none" dirty="0">
              <a:latin typeface="Cambria" panose="02040503050406030204" pitchFamily="18" charset="0"/>
              <a:sym typeface="Arial"/>
            </a:endParaRPr>
          </a:p>
          <a:p>
            <a:pPr marL="343080" marR="0" lvl="0" indent="-341640" algn="ctr" rtl="0">
              <a:lnSpc>
                <a:spcPct val="150000"/>
              </a:lnSpc>
              <a:spcBef>
                <a:spcPts val="799"/>
              </a:spcBef>
              <a:spcAft>
                <a:spcPts val="0"/>
              </a:spcAft>
              <a:buNone/>
            </a:pPr>
            <a:r>
              <a:rPr lang="en-CA" sz="4000" b="1" i="0" u="none" strike="noStrike" cap="none" dirty="0">
                <a:solidFill>
                  <a:srgbClr val="00B0F0"/>
                </a:solidFill>
                <a:latin typeface="Cambria"/>
                <a:ea typeface="Cambria"/>
                <a:cs typeface="Cambria"/>
                <a:sym typeface="Cambria"/>
              </a:rPr>
              <a:t>NAVIGATING</a:t>
            </a:r>
          </a:p>
          <a:p>
            <a:pPr marL="343080" marR="0" lvl="0" indent="-341640" algn="ctr" rtl="0">
              <a:lnSpc>
                <a:spcPct val="150000"/>
              </a:lnSpc>
              <a:spcBef>
                <a:spcPts val="799"/>
              </a:spcBef>
              <a:spcAft>
                <a:spcPts val="0"/>
              </a:spcAft>
              <a:buNone/>
            </a:pPr>
            <a:r>
              <a:rPr lang="en-CA" sz="4000" b="1" i="0" u="none" strike="noStrike" cap="none" dirty="0">
                <a:solidFill>
                  <a:srgbClr val="00B0F0"/>
                </a:solidFill>
                <a:latin typeface="Cambria"/>
                <a:ea typeface="Arial"/>
                <a:cs typeface="Arial"/>
                <a:sym typeface="Cambria"/>
              </a:rPr>
              <a:t>OFFICIATING PAGES </a:t>
            </a:r>
          </a:p>
          <a:p>
            <a:pPr marL="343080" marR="0" lvl="0" indent="-341640" algn="ctr" rtl="0">
              <a:lnSpc>
                <a:spcPct val="150000"/>
              </a:lnSpc>
              <a:spcBef>
                <a:spcPts val="799"/>
              </a:spcBef>
              <a:spcAft>
                <a:spcPts val="0"/>
              </a:spcAft>
              <a:buNone/>
            </a:pPr>
            <a:r>
              <a:rPr lang="en-CA" sz="4000" b="1" i="0" u="none" strike="noStrike" cap="none" dirty="0">
                <a:solidFill>
                  <a:srgbClr val="00B0F0"/>
                </a:solidFill>
                <a:latin typeface="Cambria"/>
                <a:ea typeface="Arial"/>
                <a:cs typeface="Arial"/>
                <a:sym typeface="Cambria"/>
              </a:rPr>
              <a:t>PC WEBSITE</a:t>
            </a:r>
            <a:endParaRPr sz="40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4000" b="0" i="0" u="none" strike="noStrike" cap="none" dirty="0">
              <a:latin typeface="Arial"/>
              <a:ea typeface="Arial"/>
              <a:cs typeface="Arial"/>
              <a:sym typeface="Arial"/>
            </a:endParaRPr>
          </a:p>
        </p:txBody>
      </p:sp>
    </p:spTree>
    <p:extLst>
      <p:ext uri="{BB962C8B-B14F-4D97-AF65-F5344CB8AC3E}">
        <p14:creationId xmlns:p14="http://schemas.microsoft.com/office/powerpoint/2010/main" val="3279440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2">
          <a:extLst>
            <a:ext uri="{FF2B5EF4-FFF2-40B4-BE49-F238E27FC236}">
              <a16:creationId xmlns:a16="http://schemas.microsoft.com/office/drawing/2014/main" id="{56BEDAC7-39E9-70A3-47B5-26A263823444}"/>
            </a:ext>
          </a:extLst>
        </p:cNvPr>
        <p:cNvGrpSpPr/>
        <p:nvPr/>
      </p:nvGrpSpPr>
      <p:grpSpPr>
        <a:xfrm>
          <a:off x="0" y="0"/>
          <a:ext cx="0" cy="0"/>
          <a:chOff x="0" y="0"/>
          <a:chExt cx="0" cy="0"/>
        </a:xfrm>
      </p:grpSpPr>
      <p:sp>
        <p:nvSpPr>
          <p:cNvPr id="403" name="Google Shape;403;p92">
            <a:extLst>
              <a:ext uri="{FF2B5EF4-FFF2-40B4-BE49-F238E27FC236}">
                <a16:creationId xmlns:a16="http://schemas.microsoft.com/office/drawing/2014/main" id="{157AA899-EA51-06A1-301D-C05D4C0BD640}"/>
              </a:ext>
            </a:extLst>
          </p:cNvPr>
          <p:cNvSpPr/>
          <p:nvPr/>
        </p:nvSpPr>
        <p:spPr>
          <a:xfrm>
            <a:off x="1317600" y="749160"/>
            <a:ext cx="6731280" cy="31370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endParaRPr lang="en-CA" sz="6600" b="1" dirty="0">
              <a:solidFill>
                <a:srgbClr val="00B0F0"/>
              </a:solidFill>
              <a:latin typeface="Cambria"/>
              <a:sym typeface="Cambria"/>
            </a:endParaRPr>
          </a:p>
          <a:p>
            <a:pPr marL="0" marR="0" lvl="0" indent="0" algn="ctr" rtl="0">
              <a:lnSpc>
                <a:spcPct val="100000"/>
              </a:lnSpc>
              <a:spcBef>
                <a:spcPts val="0"/>
              </a:spcBef>
              <a:spcAft>
                <a:spcPts val="0"/>
              </a:spcAft>
              <a:buNone/>
            </a:pPr>
            <a:r>
              <a:rPr lang="en-CA" sz="6600" b="1" dirty="0">
                <a:solidFill>
                  <a:srgbClr val="00B0F0"/>
                </a:solidFill>
                <a:latin typeface="Cambria"/>
                <a:sym typeface="Cambria"/>
              </a:rPr>
              <a:t>RECORD!!</a:t>
            </a:r>
            <a:endParaRPr sz="6600" b="0" i="0" u="none" strike="noStrike" cap="none" dirty="0">
              <a:solidFill>
                <a:srgbClr val="00B0F0"/>
              </a:solidFill>
              <a:latin typeface="Arial"/>
              <a:ea typeface="Arial"/>
              <a:cs typeface="Arial"/>
              <a:sym typeface="Arial"/>
            </a:endParaRPr>
          </a:p>
        </p:txBody>
      </p:sp>
    </p:spTree>
    <p:extLst>
      <p:ext uri="{BB962C8B-B14F-4D97-AF65-F5344CB8AC3E}">
        <p14:creationId xmlns:p14="http://schemas.microsoft.com/office/powerpoint/2010/main" val="227863198"/>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5">
          <a:extLst>
            <a:ext uri="{FF2B5EF4-FFF2-40B4-BE49-F238E27FC236}">
              <a16:creationId xmlns:a16="http://schemas.microsoft.com/office/drawing/2014/main" id="{0F3EE896-B051-5399-0EFD-0DD71D9BE26D}"/>
            </a:ext>
          </a:extLst>
        </p:cNvPr>
        <p:cNvGrpSpPr/>
        <p:nvPr/>
      </p:nvGrpSpPr>
      <p:grpSpPr>
        <a:xfrm>
          <a:off x="0" y="0"/>
          <a:ext cx="0" cy="0"/>
          <a:chOff x="0" y="0"/>
          <a:chExt cx="0" cy="0"/>
        </a:xfrm>
      </p:grpSpPr>
      <p:sp>
        <p:nvSpPr>
          <p:cNvPr id="416" name="Google Shape;416;p94">
            <a:extLst>
              <a:ext uri="{FF2B5EF4-FFF2-40B4-BE49-F238E27FC236}">
                <a16:creationId xmlns:a16="http://schemas.microsoft.com/office/drawing/2014/main" id="{B4C71888-3741-A334-377B-3C756EE7EAC1}"/>
              </a:ext>
            </a:extLst>
          </p:cNvPr>
          <p:cNvSpPr/>
          <p:nvPr/>
        </p:nvSpPr>
        <p:spPr>
          <a:xfrm>
            <a:off x="457200" y="399960"/>
            <a:ext cx="8228160" cy="57722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rtl="0">
              <a:lnSpc>
                <a:spcPct val="150000"/>
              </a:lnSpc>
              <a:spcBef>
                <a:spcPts val="799"/>
              </a:spcBef>
              <a:spcAft>
                <a:spcPts val="0"/>
              </a:spcAft>
              <a:buNone/>
            </a:pPr>
            <a:r>
              <a:rPr lang="en-US" sz="4000" b="1" dirty="0">
                <a:solidFill>
                  <a:srgbClr val="00B0F0"/>
                </a:solidFill>
                <a:latin typeface="Cambria"/>
                <a:sym typeface="Cambria"/>
              </a:rPr>
              <a:t>SESSION 1</a:t>
            </a:r>
          </a:p>
          <a:p>
            <a:pPr marL="343080" marR="0" lvl="0" indent="-341640" algn="ctr" rtl="0">
              <a:lnSpc>
                <a:spcPct val="150000"/>
              </a:lnSpc>
              <a:spcBef>
                <a:spcPts val="799"/>
              </a:spcBef>
              <a:spcAft>
                <a:spcPts val="0"/>
              </a:spcAft>
              <a:buNone/>
            </a:pPr>
            <a:r>
              <a:rPr lang="en-US" sz="4000" b="1" u="sng" dirty="0">
                <a:solidFill>
                  <a:srgbClr val="00B0F0"/>
                </a:solidFill>
                <a:latin typeface="Cambria"/>
                <a:sym typeface="Cambria"/>
              </a:rPr>
              <a:t>TOPIC 2</a:t>
            </a:r>
          </a:p>
          <a:p>
            <a:pPr marL="343080" marR="0" lvl="0" indent="-341640" algn="ctr" rtl="0">
              <a:lnSpc>
                <a:spcPct val="150000"/>
              </a:lnSpc>
              <a:spcBef>
                <a:spcPts val="799"/>
              </a:spcBef>
              <a:spcAft>
                <a:spcPts val="0"/>
              </a:spcAft>
              <a:buNone/>
            </a:pPr>
            <a:endParaRPr lang="en-US" sz="1600" b="1" dirty="0">
              <a:solidFill>
                <a:srgbClr val="00B0F0"/>
              </a:solidFill>
              <a:latin typeface="Cambria"/>
              <a:sym typeface="Cambria"/>
            </a:endParaRPr>
          </a:p>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Arial"/>
                <a:cs typeface="Arial"/>
                <a:sym typeface="Cambria"/>
              </a:rPr>
              <a:t>PRE-MATCH </a:t>
            </a:r>
          </a:p>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Arial"/>
                <a:cs typeface="Arial"/>
                <a:sym typeface="Cambria"/>
              </a:rPr>
              <a:t>PREPARATION</a:t>
            </a:r>
          </a:p>
        </p:txBody>
      </p:sp>
    </p:spTree>
    <p:extLst>
      <p:ext uri="{BB962C8B-B14F-4D97-AF65-F5344CB8AC3E}">
        <p14:creationId xmlns:p14="http://schemas.microsoft.com/office/powerpoint/2010/main" val="383888254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247">
          <a:extLst>
            <a:ext uri="{FF2B5EF4-FFF2-40B4-BE49-F238E27FC236}">
              <a16:creationId xmlns:a16="http://schemas.microsoft.com/office/drawing/2014/main" id="{C66DBB78-0156-52C4-9984-0AC3C6AC66E3}"/>
            </a:ext>
          </a:extLst>
        </p:cNvPr>
        <p:cNvGrpSpPr/>
        <p:nvPr/>
      </p:nvGrpSpPr>
      <p:grpSpPr>
        <a:xfrm>
          <a:off x="0" y="0"/>
          <a:ext cx="0" cy="0"/>
          <a:chOff x="0" y="0"/>
          <a:chExt cx="0" cy="0"/>
        </a:xfrm>
      </p:grpSpPr>
      <p:sp>
        <p:nvSpPr>
          <p:cNvPr id="1248" name="Google Shape;1248;p222">
            <a:extLst>
              <a:ext uri="{FF2B5EF4-FFF2-40B4-BE49-F238E27FC236}">
                <a16:creationId xmlns:a16="http://schemas.microsoft.com/office/drawing/2014/main" id="{5A03A22E-026B-F13D-92B5-9F5C9491E0A8}"/>
              </a:ext>
            </a:extLst>
          </p:cNvPr>
          <p:cNvSpPr/>
          <p:nvPr/>
        </p:nvSpPr>
        <p:spPr>
          <a:xfrm>
            <a:off x="457200" y="399960"/>
            <a:ext cx="8228160" cy="584844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rtl="0">
              <a:lnSpc>
                <a:spcPct val="150000"/>
              </a:lnSpc>
              <a:spcBef>
                <a:spcPts val="799"/>
              </a:spcBef>
              <a:spcAft>
                <a:spcPts val="0"/>
              </a:spcAft>
              <a:buNone/>
            </a:pPr>
            <a:r>
              <a:rPr lang="en-CA" sz="4000" b="1" i="0" u="none" strike="noStrike" cap="none" dirty="0">
                <a:solidFill>
                  <a:srgbClr val="00B0F0"/>
                </a:solidFill>
                <a:latin typeface="Cambria" panose="02040503050406030204" pitchFamily="18" charset="0"/>
                <a:ea typeface="Cambria"/>
                <a:cs typeface="Cambria"/>
                <a:sym typeface="Cambria"/>
              </a:rPr>
              <a:t>OFFICIATING PAGES - Overview</a:t>
            </a:r>
          </a:p>
          <a:p>
            <a:pPr marL="458640" marR="0" lvl="0" indent="-457200" rtl="0">
              <a:lnSpc>
                <a:spcPct val="150000"/>
              </a:lnSpc>
              <a:spcBef>
                <a:spcPts val="799"/>
              </a:spcBef>
              <a:spcAft>
                <a:spcPts val="0"/>
              </a:spcAft>
              <a:buClr>
                <a:srgbClr val="00B0F0"/>
              </a:buClr>
              <a:buFont typeface="Arial" panose="020B0604020202020204" pitchFamily="34" charset="0"/>
              <a:buChar char="•"/>
            </a:pPr>
            <a:r>
              <a:rPr lang="en-CA" sz="2600" b="1" i="0" u="none" strike="noStrike" cap="none" dirty="0">
                <a:solidFill>
                  <a:srgbClr val="00B0F0"/>
                </a:solidFill>
                <a:latin typeface="Cambria" panose="02040503050406030204" pitchFamily="18" charset="0"/>
                <a:ea typeface="Cambria"/>
                <a:cs typeface="Cambria"/>
                <a:sym typeface="Cambria"/>
              </a:rPr>
              <a:t>PC Officiating Program – Overview</a:t>
            </a:r>
          </a:p>
          <a:p>
            <a:pPr marL="458640" lvl="8" indent="-457200">
              <a:lnSpc>
                <a:spcPct val="150000"/>
              </a:lnSpc>
              <a:spcBef>
                <a:spcPts val="799"/>
              </a:spcBef>
              <a:buClr>
                <a:srgbClr val="00B0F0"/>
              </a:buClr>
              <a:buFont typeface="Arial" panose="020B0604020202020204" pitchFamily="34" charset="0"/>
              <a:buChar char="•"/>
            </a:pPr>
            <a:r>
              <a:rPr lang="en-CA" sz="2600" b="1" i="0" u="none" strike="noStrike" cap="none" dirty="0">
                <a:solidFill>
                  <a:srgbClr val="00B0F0"/>
                </a:solidFill>
                <a:latin typeface="Cambria" panose="02040503050406030204" pitchFamily="18" charset="0"/>
                <a:ea typeface="Cambria"/>
                <a:cs typeface="Cambria"/>
                <a:sym typeface="Cambria"/>
              </a:rPr>
              <a:t>De</a:t>
            </a:r>
            <a:r>
              <a:rPr lang="en-CA" sz="2600" b="1" dirty="0">
                <a:solidFill>
                  <a:srgbClr val="00B0F0"/>
                </a:solidFill>
                <a:latin typeface="Cambria" panose="02040503050406030204" pitchFamily="18" charset="0"/>
                <a:ea typeface="Cambria"/>
                <a:cs typeface="Cambria"/>
                <a:sym typeface="Cambria"/>
              </a:rPr>
              <a:t>-Accreditation/Certification – Code of Conduct</a:t>
            </a:r>
            <a:endParaRPr lang="en-CA" sz="2600" b="1" i="0" u="none" strike="noStrike" cap="none" dirty="0">
              <a:solidFill>
                <a:srgbClr val="00B0F0"/>
              </a:solidFill>
              <a:latin typeface="Cambria" panose="02040503050406030204" pitchFamily="18" charset="0"/>
              <a:ea typeface="Cambria"/>
              <a:cs typeface="Cambria"/>
              <a:sym typeface="Cambria"/>
            </a:endParaRPr>
          </a:p>
          <a:p>
            <a:pPr marL="458640" indent="-457200">
              <a:lnSpc>
                <a:spcPct val="150000"/>
              </a:lnSpc>
              <a:spcBef>
                <a:spcPts val="799"/>
              </a:spcBef>
              <a:buClr>
                <a:srgbClr val="00B0F0"/>
              </a:buClr>
              <a:buFont typeface="Arial" panose="020B0604020202020204" pitchFamily="34" charset="0"/>
              <a:buChar char="•"/>
            </a:pPr>
            <a:r>
              <a:rPr lang="en-CA" sz="2600" b="1" i="0" u="none" strike="noStrike" cap="none" dirty="0">
                <a:solidFill>
                  <a:srgbClr val="00B0F0"/>
                </a:solidFill>
                <a:latin typeface="Cambria" panose="02040503050406030204" pitchFamily="18" charset="0"/>
                <a:ea typeface="Cambria"/>
                <a:cs typeface="Cambria"/>
                <a:sym typeface="Cambria"/>
              </a:rPr>
              <a:t>Offic</a:t>
            </a:r>
            <a:r>
              <a:rPr lang="en-CA" sz="2600" b="1" dirty="0">
                <a:solidFill>
                  <a:srgbClr val="00B0F0"/>
                </a:solidFill>
                <a:latin typeface="Cambria" panose="02040503050406030204" pitchFamily="18" charset="0"/>
                <a:ea typeface="Cambria"/>
                <a:cs typeface="Cambria"/>
                <a:sym typeface="Cambria"/>
              </a:rPr>
              <a:t>iating Organization Chart</a:t>
            </a:r>
            <a:endParaRPr lang="en-CA" sz="2600" b="1" i="0" u="none" strike="noStrike" cap="none" dirty="0">
              <a:solidFill>
                <a:srgbClr val="00B0F0"/>
              </a:solidFill>
              <a:latin typeface="Cambria" panose="02040503050406030204" pitchFamily="18" charset="0"/>
              <a:ea typeface="Cambria"/>
              <a:cs typeface="Cambria"/>
              <a:sym typeface="Cambria"/>
            </a:endParaRPr>
          </a:p>
          <a:p>
            <a:pPr marL="458640" marR="0" lvl="0" indent="-457200" rtl="0">
              <a:lnSpc>
                <a:spcPct val="150000"/>
              </a:lnSpc>
              <a:spcBef>
                <a:spcPts val="799"/>
              </a:spcBef>
              <a:spcAft>
                <a:spcPts val="0"/>
              </a:spcAft>
              <a:buClr>
                <a:srgbClr val="00B0F0"/>
              </a:buClr>
              <a:buFont typeface="Arial" panose="020B0604020202020204" pitchFamily="34" charset="0"/>
              <a:buChar char="•"/>
            </a:pPr>
            <a:r>
              <a:rPr lang="en-CA" sz="2600" b="1" dirty="0">
                <a:solidFill>
                  <a:srgbClr val="00B0F0"/>
                </a:solidFill>
                <a:latin typeface="Cambria" panose="02040503050406030204" pitchFamily="18" charset="0"/>
                <a:ea typeface="Cambria"/>
                <a:cs typeface="Cambria"/>
                <a:sym typeface="Cambria"/>
              </a:rPr>
              <a:t>Rulebook</a:t>
            </a:r>
          </a:p>
          <a:p>
            <a:pPr marL="458640" marR="0" lvl="0" indent="-457200" rtl="0">
              <a:lnSpc>
                <a:spcPct val="150000"/>
              </a:lnSpc>
              <a:spcBef>
                <a:spcPts val="799"/>
              </a:spcBef>
              <a:spcAft>
                <a:spcPts val="0"/>
              </a:spcAft>
              <a:buClr>
                <a:srgbClr val="00B0F0"/>
              </a:buClr>
              <a:buFont typeface="Arial" panose="020B0604020202020204" pitchFamily="34" charset="0"/>
              <a:buChar char="•"/>
            </a:pPr>
            <a:r>
              <a:rPr lang="en-CA" sz="2600" b="1" dirty="0">
                <a:solidFill>
                  <a:srgbClr val="00B0F0"/>
                </a:solidFill>
                <a:latin typeface="Cambria" panose="02040503050406030204" pitchFamily="18" charset="0"/>
                <a:ea typeface="Cambria"/>
                <a:cs typeface="Cambria"/>
                <a:sym typeface="Cambria"/>
              </a:rPr>
              <a:t>Officiating Handbook (Best Practices)</a:t>
            </a:r>
          </a:p>
          <a:p>
            <a:pPr marL="458640" marR="0" lvl="0" indent="-457200" rtl="0">
              <a:lnSpc>
                <a:spcPct val="150000"/>
              </a:lnSpc>
              <a:spcBef>
                <a:spcPts val="799"/>
              </a:spcBef>
              <a:spcAft>
                <a:spcPts val="0"/>
              </a:spcAft>
              <a:buClr>
                <a:srgbClr val="00B0F0"/>
              </a:buClr>
              <a:buFont typeface="Arial" panose="020B0604020202020204" pitchFamily="34" charset="0"/>
              <a:buChar char="•"/>
            </a:pPr>
            <a:r>
              <a:rPr lang="en-CA" sz="2600" b="1" i="0" u="none" strike="noStrike" cap="none" dirty="0">
                <a:solidFill>
                  <a:srgbClr val="00B0F0"/>
                </a:solidFill>
                <a:latin typeface="Cambria" panose="02040503050406030204" pitchFamily="18" charset="0"/>
                <a:ea typeface="Cambria"/>
                <a:cs typeface="Cambria"/>
                <a:sym typeface="Cambria"/>
              </a:rPr>
              <a:t>Case</a:t>
            </a:r>
            <a:r>
              <a:rPr lang="en-CA" sz="2600" b="1" dirty="0">
                <a:solidFill>
                  <a:srgbClr val="00B0F0"/>
                </a:solidFill>
                <a:latin typeface="Cambria" panose="02040503050406030204" pitchFamily="18" charset="0"/>
                <a:ea typeface="Cambria"/>
                <a:cs typeface="Cambria"/>
                <a:sym typeface="Cambria"/>
              </a:rPr>
              <a:t>book</a:t>
            </a:r>
          </a:p>
          <a:p>
            <a:pPr marL="458640" marR="0" lvl="0" indent="-457200" rtl="0">
              <a:lnSpc>
                <a:spcPct val="150000"/>
              </a:lnSpc>
              <a:spcBef>
                <a:spcPts val="799"/>
              </a:spcBef>
              <a:spcAft>
                <a:spcPts val="0"/>
              </a:spcAft>
              <a:buClr>
                <a:srgbClr val="00B0F0"/>
              </a:buClr>
              <a:buFont typeface="Arial" panose="020B0604020202020204" pitchFamily="34" charset="0"/>
              <a:buChar char="•"/>
            </a:pPr>
            <a:r>
              <a:rPr lang="en-CA" sz="2600" b="1" dirty="0">
                <a:solidFill>
                  <a:srgbClr val="00B0F0"/>
                </a:solidFill>
                <a:latin typeface="Cambria" panose="02040503050406030204" pitchFamily="18" charset="0"/>
                <a:ea typeface="Cambria"/>
                <a:cs typeface="Cambria"/>
                <a:sym typeface="Cambria"/>
              </a:rPr>
              <a:t>Assessments - RAF</a:t>
            </a:r>
          </a:p>
        </p:txBody>
      </p:sp>
    </p:spTree>
    <p:extLst>
      <p:ext uri="{BB962C8B-B14F-4D97-AF65-F5344CB8AC3E}">
        <p14:creationId xmlns:p14="http://schemas.microsoft.com/office/powerpoint/2010/main" val="163617240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Google Shape;1308;p234"/>
          <p:cNvSpPr/>
          <p:nvPr/>
        </p:nvSpPr>
        <p:spPr>
          <a:xfrm>
            <a:off x="0" y="298440"/>
            <a:ext cx="8639280" cy="638172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endParaRPr sz="1800" b="0" i="0" u="none" strike="noStrike" cap="none">
              <a:latin typeface="Arial"/>
              <a:ea typeface="Arial"/>
              <a:cs typeface="Arial"/>
              <a:sym typeface="Arial"/>
            </a:endParaRPr>
          </a:p>
          <a:p>
            <a:pPr marL="343080" marR="0" lvl="0" indent="-163800" algn="l" rtl="0">
              <a:lnSpc>
                <a:spcPct val="100000"/>
              </a:lnSpc>
              <a:spcBef>
                <a:spcPts val="561"/>
              </a:spcBef>
              <a:spcAft>
                <a:spcPts val="0"/>
              </a:spcAft>
              <a:buNone/>
            </a:pPr>
            <a:endParaRPr sz="1800" b="0" i="0" u="none" strike="noStrike" cap="none">
              <a:latin typeface="Arial"/>
              <a:ea typeface="Arial"/>
              <a:cs typeface="Arial"/>
              <a:sym typeface="Arial"/>
            </a:endParaRPr>
          </a:p>
          <a:p>
            <a:pPr marL="343080" marR="0" lvl="0" indent="-163800" algn="l" rtl="0">
              <a:lnSpc>
                <a:spcPct val="100000"/>
              </a:lnSpc>
              <a:spcBef>
                <a:spcPts val="561"/>
              </a:spcBef>
              <a:spcAft>
                <a:spcPts val="0"/>
              </a:spcAft>
              <a:buNone/>
            </a:pPr>
            <a:endParaRPr sz="1800" b="0" i="0" u="none" strike="noStrike" cap="none">
              <a:latin typeface="Arial"/>
              <a:ea typeface="Arial"/>
              <a:cs typeface="Arial"/>
              <a:sym typeface="Arial"/>
            </a:endParaRPr>
          </a:p>
          <a:p>
            <a:pPr marL="343080" marR="0" lvl="0" indent="-163800" algn="l" rtl="0">
              <a:lnSpc>
                <a:spcPct val="100000"/>
              </a:lnSpc>
              <a:spcBef>
                <a:spcPts val="561"/>
              </a:spcBef>
              <a:spcAft>
                <a:spcPts val="0"/>
              </a:spcAft>
              <a:buNone/>
            </a:pPr>
            <a:endParaRPr sz="1800" b="0" i="0" u="none" strike="noStrike" cap="none">
              <a:latin typeface="Arial"/>
              <a:ea typeface="Arial"/>
              <a:cs typeface="Arial"/>
              <a:sym typeface="Arial"/>
            </a:endParaRPr>
          </a:p>
        </p:txBody>
      </p:sp>
      <p:sp>
        <p:nvSpPr>
          <p:cNvPr id="1309" name="Google Shape;1309;p234"/>
          <p:cNvSpPr/>
          <p:nvPr/>
        </p:nvSpPr>
        <p:spPr>
          <a:xfrm>
            <a:off x="404640" y="1036800"/>
            <a:ext cx="8328240" cy="23068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9600" b="1" i="1" u="none" strike="noStrike" cap="none">
                <a:solidFill>
                  <a:srgbClr val="3071C3"/>
                </a:solidFill>
                <a:latin typeface="Calibri"/>
                <a:ea typeface="Calibri"/>
                <a:cs typeface="Calibri"/>
                <a:sym typeface="Calibri"/>
              </a:rPr>
              <a:t>Questions?</a:t>
            </a:r>
            <a:endParaRPr sz="96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96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9600" b="0" i="0" u="none" strike="noStrike" cap="none">
              <a:latin typeface="Arial"/>
              <a:ea typeface="Arial"/>
              <a:cs typeface="Arial"/>
              <a:sym typeface="Arial"/>
            </a:endParaRPr>
          </a:p>
        </p:txBody>
      </p:sp>
      <p:pic>
        <p:nvPicPr>
          <p:cNvPr id="1310" name="Google Shape;1310;p234"/>
          <p:cNvPicPr preferRelativeResize="0"/>
          <p:nvPr/>
        </p:nvPicPr>
        <p:blipFill rotWithShape="1">
          <a:blip r:embed="rId3">
            <a:alphaModFix/>
          </a:blip>
          <a:srcRect/>
          <a:stretch/>
        </p:blipFill>
        <p:spPr>
          <a:xfrm>
            <a:off x="2397240" y="2823840"/>
            <a:ext cx="3844800" cy="2306880"/>
          </a:xfrm>
          <a:prstGeom prst="rect">
            <a:avLst/>
          </a:prstGeom>
          <a:noFill/>
          <a:ln>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03"/>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Pre-Tournament Procedures</a:t>
            </a:r>
            <a:endParaRPr sz="40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Review the current </a:t>
            </a:r>
            <a:r>
              <a:rPr lang="en-US" sz="2800" b="0" i="1" u="none" strike="noStrike" cap="none" dirty="0">
                <a:solidFill>
                  <a:srgbClr val="00B0F0"/>
                </a:solidFill>
                <a:latin typeface="Cambria"/>
                <a:ea typeface="Cambria"/>
                <a:cs typeface="Cambria"/>
                <a:sym typeface="Cambria"/>
              </a:rPr>
              <a:t>USA Pickleball Rules</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Review the </a:t>
            </a:r>
            <a:r>
              <a:rPr lang="en-US" sz="2800" b="0" i="1" u="none" strike="noStrike" cap="none" dirty="0">
                <a:solidFill>
                  <a:srgbClr val="00B0F0"/>
                </a:solidFill>
                <a:latin typeface="Cambria"/>
                <a:ea typeface="Cambria"/>
                <a:cs typeface="Cambria"/>
                <a:sym typeface="Cambria"/>
              </a:rPr>
              <a:t>Pickleball </a:t>
            </a:r>
            <a:r>
              <a:rPr lang="en-US" sz="2800" i="1" dirty="0">
                <a:solidFill>
                  <a:srgbClr val="00B0F0"/>
                </a:solidFill>
                <a:latin typeface="Cambria"/>
                <a:ea typeface="Cambria"/>
                <a:cs typeface="Cambria"/>
                <a:sym typeface="Cambria"/>
              </a:rPr>
              <a:t>Referee </a:t>
            </a:r>
            <a:r>
              <a:rPr lang="en-US" sz="2800" b="0" i="1" u="none" strike="noStrike" cap="none" dirty="0">
                <a:solidFill>
                  <a:srgbClr val="00B0F0"/>
                </a:solidFill>
                <a:latin typeface="Cambria"/>
                <a:ea typeface="Cambria"/>
                <a:cs typeface="Cambria"/>
                <a:sym typeface="Cambria"/>
              </a:rPr>
              <a:t>Handbook</a:t>
            </a:r>
            <a:r>
              <a:rPr lang="en-US" sz="2800" b="0" i="0" u="none" strike="noStrike" cap="none" dirty="0">
                <a:solidFill>
                  <a:srgbClr val="00B0F0"/>
                </a:solidFill>
                <a:latin typeface="Cambria"/>
                <a:ea typeface="Cambria"/>
                <a:cs typeface="Cambria"/>
                <a:sym typeface="Cambria"/>
              </a:rPr>
              <a:t> </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dirty="0">
                <a:solidFill>
                  <a:srgbClr val="00B0F0"/>
                </a:solidFill>
                <a:latin typeface="Cambria"/>
                <a:ea typeface="Cambria"/>
                <a:cs typeface="Cambria"/>
                <a:sym typeface="Cambria"/>
              </a:rPr>
              <a:t>Recommend completing </a:t>
            </a:r>
            <a:r>
              <a:rPr lang="en-US" sz="2800" b="0" i="0" u="none" strike="noStrike" cap="none" dirty="0">
                <a:solidFill>
                  <a:srgbClr val="00B0F0"/>
                </a:solidFill>
                <a:latin typeface="Cambria"/>
                <a:ea typeface="Cambria"/>
                <a:cs typeface="Cambria"/>
                <a:sym typeface="Cambria"/>
              </a:rPr>
              <a:t>online tests:</a:t>
            </a:r>
            <a:endParaRPr sz="2800" b="0" i="0" u="none" strike="noStrike" cap="none" dirty="0">
              <a:latin typeface="Arial"/>
              <a:ea typeface="Arial"/>
              <a:cs typeface="Arial"/>
              <a:sym typeface="Arial"/>
            </a:endParaRPr>
          </a:p>
          <a:p>
            <a:pPr marL="1143000" marR="0" lvl="2" indent="-227159" algn="l" rtl="0">
              <a:lnSpc>
                <a:spcPct val="150000"/>
              </a:lnSpc>
              <a:spcBef>
                <a:spcPts val="479"/>
              </a:spcBef>
              <a:spcAft>
                <a:spcPts val="0"/>
              </a:spcAft>
              <a:buClr>
                <a:srgbClr val="00B0F0"/>
              </a:buClr>
              <a:buSzPts val="2400"/>
              <a:buFont typeface="Arial"/>
              <a:buChar char="•"/>
            </a:pPr>
            <a:r>
              <a:rPr lang="en-US" sz="2400" b="0" i="1" u="none" strike="noStrike" cap="none" dirty="0">
                <a:solidFill>
                  <a:srgbClr val="00B0F0"/>
                </a:solidFill>
                <a:latin typeface="Cambria"/>
                <a:ea typeface="Cambria"/>
                <a:cs typeface="Cambria"/>
                <a:sym typeface="Cambria"/>
              </a:rPr>
              <a:t>Player Rules</a:t>
            </a:r>
          </a:p>
          <a:p>
            <a:pPr marL="1143000" marR="0" lvl="2" indent="-227159" algn="l" rtl="0">
              <a:lnSpc>
                <a:spcPct val="150000"/>
              </a:lnSpc>
              <a:spcBef>
                <a:spcPts val="479"/>
              </a:spcBef>
              <a:spcAft>
                <a:spcPts val="0"/>
              </a:spcAft>
              <a:buClr>
                <a:srgbClr val="00B0F0"/>
              </a:buClr>
              <a:buSzPts val="2400"/>
              <a:buFont typeface="Arial"/>
              <a:buChar char="•"/>
            </a:pPr>
            <a:r>
              <a:rPr lang="en-US" sz="2400" b="0" i="1" u="none" strike="noStrike" cap="none" dirty="0">
                <a:solidFill>
                  <a:srgbClr val="00B0F0"/>
                </a:solidFill>
                <a:latin typeface="Cambria"/>
                <a:ea typeface="Cambria"/>
                <a:cs typeface="Cambria"/>
                <a:sym typeface="Cambria"/>
              </a:rPr>
              <a:t>Referee Rules</a:t>
            </a:r>
            <a:endParaRPr sz="2400" b="0" i="0" u="none" strike="noStrike" cap="none" dirty="0">
              <a:latin typeface="Arial"/>
              <a:ea typeface="Arial"/>
              <a:cs typeface="Arial"/>
              <a:sym typeface="Arial"/>
            </a:endParaRPr>
          </a:p>
          <a:p>
            <a:pPr marL="1143000" marR="0" lvl="2" indent="-227159" algn="l" rtl="0">
              <a:lnSpc>
                <a:spcPct val="150000"/>
              </a:lnSpc>
              <a:spcBef>
                <a:spcPts val="479"/>
              </a:spcBef>
              <a:spcAft>
                <a:spcPts val="0"/>
              </a:spcAft>
              <a:buClr>
                <a:srgbClr val="00B0F0"/>
              </a:buClr>
              <a:buSzPts val="2400"/>
              <a:buFont typeface="Arial"/>
              <a:buChar char="•"/>
            </a:pPr>
            <a:r>
              <a:rPr lang="en-US" sz="2400" b="0" i="1" u="none" strike="noStrike" cap="none" dirty="0">
                <a:solidFill>
                  <a:srgbClr val="00B0F0"/>
                </a:solidFill>
                <a:latin typeface="Cambria"/>
                <a:ea typeface="Cambria"/>
                <a:cs typeface="Cambria"/>
                <a:sym typeface="Cambria"/>
              </a:rPr>
              <a:t>Best Practices</a:t>
            </a:r>
            <a:endParaRPr sz="2400" b="0" i="0" u="none" strike="noStrike" cap="none" dirty="0">
              <a:latin typeface="Arial"/>
              <a:ea typeface="Arial"/>
              <a:cs typeface="Arial"/>
              <a:sym typeface="Arial"/>
            </a:endParaRPr>
          </a:p>
          <a:p>
            <a:pPr marL="1143000" marR="0" lvl="2" indent="-227159" algn="l" rtl="0">
              <a:lnSpc>
                <a:spcPct val="150000"/>
              </a:lnSpc>
              <a:spcBef>
                <a:spcPts val="479"/>
              </a:spcBef>
              <a:spcAft>
                <a:spcPts val="0"/>
              </a:spcAft>
              <a:buClr>
                <a:srgbClr val="00B0F0"/>
              </a:buClr>
              <a:buSzPts val="2400"/>
              <a:buFont typeface="Arial"/>
              <a:buChar char="•"/>
            </a:pPr>
            <a:r>
              <a:rPr lang="en-US" sz="2400" b="0" i="1" u="none" strike="noStrike" cap="none" dirty="0">
                <a:solidFill>
                  <a:srgbClr val="00B0F0"/>
                </a:solidFill>
                <a:latin typeface="Cambria"/>
                <a:ea typeface="Cambria"/>
                <a:cs typeface="Cambria"/>
                <a:sym typeface="Cambria"/>
              </a:rPr>
              <a:t>Line Judge</a:t>
            </a:r>
            <a:endParaRPr sz="24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400" b="0" i="0" u="none" strike="noStrike" cap="none" dirty="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104"/>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Tournament Day Preparation</a:t>
            </a:r>
            <a:endParaRPr sz="4000" b="0" i="0" u="none" strike="noStrike" cap="none" dirty="0">
              <a:latin typeface="Arial"/>
              <a:ea typeface="Arial"/>
              <a:cs typeface="Arial"/>
              <a:sym typeface="Arial"/>
            </a:endParaRPr>
          </a:p>
          <a:p>
            <a:pPr marL="743040" marR="0" lvl="0" indent="-284400" algn="l" rtl="0">
              <a:lnSpc>
                <a:spcPct val="150000"/>
              </a:lnSpc>
              <a:spcBef>
                <a:spcPts val="561"/>
              </a:spcBef>
              <a:spcAft>
                <a:spcPts val="0"/>
              </a:spcAft>
              <a:buNone/>
            </a:pPr>
            <a:r>
              <a:rPr lang="en-US" sz="2800" b="0" i="0" u="none" strike="noStrike" cap="none" dirty="0">
                <a:solidFill>
                  <a:srgbClr val="00B0F0"/>
                </a:solidFill>
                <a:latin typeface="Cambria"/>
                <a:ea typeface="Cambria"/>
                <a:cs typeface="Cambria"/>
                <a:sym typeface="Cambria"/>
              </a:rPr>
              <a:t>Before the match:</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Prepare mentally &amp; physically</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Pick up tools in advance</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Know venue court layout</a:t>
            </a:r>
            <a:endParaRPr sz="28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105"/>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Pre-Match Preparation</a:t>
            </a:r>
            <a:endParaRPr sz="4000" b="0" i="0" u="none" strike="noStrike" cap="none" dirty="0">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Pick up scoresheet &amp; activate timer immediately when called/texted</a:t>
            </a:r>
            <a:endParaRPr sz="2800" b="0" i="0" u="none" strike="noStrike" cap="none" dirty="0">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Review scoresheet:</a:t>
            </a:r>
            <a:endParaRPr sz="2800" b="0" i="0" u="none" strike="noStrike" cap="none" dirty="0">
              <a:latin typeface="Arial"/>
              <a:ea typeface="Arial"/>
              <a:cs typeface="Arial"/>
              <a:sym typeface="Arial"/>
            </a:endParaRPr>
          </a:p>
          <a:p>
            <a:pPr marL="1143000" marR="0" lvl="2" indent="-227159" algn="l" rtl="0">
              <a:lnSpc>
                <a:spcPct val="100000"/>
              </a:lnSpc>
              <a:spcBef>
                <a:spcPts val="561"/>
              </a:spcBef>
              <a:spcAft>
                <a:spcPts val="0"/>
              </a:spcAft>
              <a:buClr>
                <a:srgbClr val="00B0F0"/>
              </a:buClr>
              <a:buSzPct val="70000"/>
              <a:buFont typeface="Courier New"/>
              <a:buChar char="o"/>
            </a:pPr>
            <a:r>
              <a:rPr lang="en-US" sz="2800" b="0" i="0" u="none" strike="noStrike" cap="none" dirty="0">
                <a:solidFill>
                  <a:srgbClr val="00B0F0"/>
                </a:solidFill>
                <a:latin typeface="Cambria"/>
                <a:ea typeface="Cambria"/>
                <a:cs typeface="Cambria"/>
                <a:sym typeface="Cambria"/>
              </a:rPr>
              <a:t>  Player names – conflict of interest?</a:t>
            </a:r>
            <a:endParaRPr sz="2800" b="0" i="0" u="none" strike="noStrike" cap="none" dirty="0">
              <a:latin typeface="Arial"/>
              <a:ea typeface="Arial"/>
              <a:cs typeface="Arial"/>
              <a:sym typeface="Arial"/>
            </a:endParaRPr>
          </a:p>
          <a:p>
            <a:pPr marL="1143000" marR="0" lvl="2" indent="-227159" algn="l" rtl="0">
              <a:lnSpc>
                <a:spcPct val="100000"/>
              </a:lnSpc>
              <a:spcBef>
                <a:spcPts val="561"/>
              </a:spcBef>
              <a:spcAft>
                <a:spcPts val="0"/>
              </a:spcAft>
              <a:buClr>
                <a:srgbClr val="00B0F0"/>
              </a:buClr>
              <a:buSzPct val="70000"/>
              <a:buFont typeface="Courier New"/>
              <a:buChar char="o"/>
            </a:pPr>
            <a:r>
              <a:rPr lang="en-US" sz="2800" b="0" i="0" u="none" strike="noStrike" cap="none" dirty="0">
                <a:solidFill>
                  <a:srgbClr val="00B0F0"/>
                </a:solidFill>
                <a:latin typeface="Cambria"/>
                <a:ea typeface="Cambria"/>
                <a:cs typeface="Cambria"/>
                <a:sym typeface="Cambria"/>
              </a:rPr>
              <a:t>  Court number</a:t>
            </a:r>
            <a:endParaRPr sz="2800" b="0" i="0" u="none" strike="noStrike" cap="none" dirty="0">
              <a:latin typeface="Arial"/>
              <a:ea typeface="Arial"/>
              <a:cs typeface="Arial"/>
              <a:sym typeface="Arial"/>
            </a:endParaRPr>
          </a:p>
          <a:p>
            <a:pPr marL="1143000" marR="0" lvl="2" indent="-227159" algn="l" rtl="0">
              <a:lnSpc>
                <a:spcPct val="100000"/>
              </a:lnSpc>
              <a:spcBef>
                <a:spcPts val="561"/>
              </a:spcBef>
              <a:spcAft>
                <a:spcPts val="0"/>
              </a:spcAft>
              <a:buClr>
                <a:srgbClr val="00B0F0"/>
              </a:buClr>
              <a:buSzPct val="70000"/>
              <a:buFont typeface="Courier New"/>
              <a:buChar char="o"/>
            </a:pPr>
            <a:r>
              <a:rPr lang="en-US" sz="2800" b="0" i="0" u="none" strike="noStrike" cap="none" dirty="0">
                <a:solidFill>
                  <a:srgbClr val="00B0F0"/>
                </a:solidFill>
                <a:latin typeface="Cambria"/>
                <a:ea typeface="Cambria"/>
                <a:cs typeface="Cambria"/>
                <a:sym typeface="Cambria"/>
              </a:rPr>
              <a:t>  Match format</a:t>
            </a:r>
            <a:r>
              <a:rPr lang="en-US" sz="2800" dirty="0">
                <a:solidFill>
                  <a:srgbClr val="00B0F0"/>
                </a:solidFill>
                <a:latin typeface="Cambria"/>
                <a:ea typeface="Cambria"/>
                <a:cs typeface="Cambria"/>
                <a:sym typeface="Cambria"/>
              </a:rPr>
              <a:t> </a:t>
            </a:r>
          </a:p>
          <a:p>
            <a:pPr marL="1344613" lvl="5" indent="-428625">
              <a:spcBef>
                <a:spcPts val="561"/>
              </a:spcBef>
              <a:buClr>
                <a:srgbClr val="00B0F0"/>
              </a:buClr>
              <a:buSzPct val="70000"/>
              <a:buFont typeface="Courier New"/>
              <a:buChar char="o"/>
            </a:pPr>
            <a:r>
              <a:rPr lang="en-US" sz="2800" dirty="0">
                <a:solidFill>
                  <a:srgbClr val="00B0F0"/>
                </a:solidFill>
                <a:latin typeface="Cambria"/>
                <a:ea typeface="Cambria"/>
                <a:cs typeface="Cambria"/>
                <a:sym typeface="Cambria"/>
              </a:rPr>
              <a:t>     End change notation?</a:t>
            </a:r>
            <a:endParaRPr sz="2800" dirty="0">
              <a:solidFill>
                <a:srgbClr val="00B0F0"/>
              </a:solidFill>
              <a:latin typeface="Cambria"/>
              <a:ea typeface="Cambria"/>
              <a:cs typeface="Cambria"/>
              <a:sym typeface="Cambria"/>
            </a:endParaRPr>
          </a:p>
          <a:p>
            <a:pPr marL="1143000" marR="0" lvl="2" indent="-227159" algn="l" rtl="0">
              <a:lnSpc>
                <a:spcPct val="100000"/>
              </a:lnSpc>
              <a:spcBef>
                <a:spcPts val="561"/>
              </a:spcBef>
              <a:spcAft>
                <a:spcPts val="0"/>
              </a:spcAft>
              <a:buClr>
                <a:srgbClr val="00B0F0"/>
              </a:buClr>
              <a:buSzPct val="70000"/>
              <a:buFont typeface="Courier New"/>
              <a:buChar char="o"/>
            </a:pPr>
            <a:r>
              <a:rPr lang="en-US" sz="2800" b="0" i="0" u="none" strike="noStrike" cap="none" dirty="0">
                <a:solidFill>
                  <a:srgbClr val="00B0F0"/>
                </a:solidFill>
                <a:latin typeface="Cambria"/>
                <a:ea typeface="Cambria"/>
                <a:cs typeface="Cambria"/>
                <a:sym typeface="Cambria"/>
              </a:rPr>
              <a:t>  “1” or “2” on back of scoresheet?</a:t>
            </a:r>
            <a:endParaRPr sz="2800" b="0" i="0" u="none" strike="noStrike" cap="none" dirty="0">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Proceed to court </a:t>
            </a:r>
            <a:r>
              <a:rPr lang="en-US" sz="2800" b="1" i="0" u="none" strike="noStrike" cap="none" dirty="0">
                <a:solidFill>
                  <a:srgbClr val="00B0F0"/>
                </a:solidFill>
                <a:latin typeface="Cambria"/>
                <a:ea typeface="Cambria"/>
                <a:cs typeface="Cambria"/>
                <a:sym typeface="Cambria"/>
              </a:rPr>
              <a:t>without delay</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
        <p:nvSpPr>
          <p:cNvPr id="473" name="Google Shape;473;p105"/>
          <p:cNvSpPr/>
          <p:nvPr/>
        </p:nvSpPr>
        <p:spPr>
          <a:xfrm>
            <a:off x="1828800" y="4038600"/>
            <a:ext cx="273300" cy="372600"/>
          </a:xfrm>
          <a:prstGeom prst="triangle">
            <a:avLst>
              <a:gd name="adj" fmla="val 50000"/>
            </a:avLst>
          </a:prstGeom>
          <a:noFill/>
          <a:ln w="25550" cap="flat" cmpd="sng">
            <a:solidFill>
              <a:srgbClr val="4A7DBA"/>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B0F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106"/>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Pre-Match Courtside</a:t>
            </a:r>
            <a:endParaRPr sz="4000" b="0" i="0" u="none" strike="noStrike" cap="none" dirty="0">
              <a:latin typeface="Arial"/>
              <a:ea typeface="Arial"/>
              <a:cs typeface="Arial"/>
              <a:sym typeface="Arial"/>
            </a:endParaRPr>
          </a:p>
          <a:p>
            <a:pPr marL="854075" marR="0" lvl="1" indent="-395288"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Enter/exit court with players </a:t>
            </a:r>
            <a:endParaRPr sz="2800" b="0" i="0" u="none" strike="noStrike" cap="none" dirty="0">
              <a:latin typeface="Arial"/>
              <a:ea typeface="Arial"/>
              <a:cs typeface="Arial"/>
              <a:sym typeface="Arial"/>
            </a:endParaRPr>
          </a:p>
          <a:p>
            <a:pPr marL="854075" marR="0" lvl="1" indent="-395288"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Identify safety hazards/obstacles</a:t>
            </a:r>
            <a:endParaRPr sz="2800" b="0" i="0" u="none" strike="noStrike" cap="none" dirty="0">
              <a:latin typeface="Arial"/>
              <a:ea typeface="Arial"/>
              <a:cs typeface="Arial"/>
              <a:sym typeface="Arial"/>
            </a:endParaRPr>
          </a:p>
          <a:p>
            <a:pPr marL="854075" marR="0" lvl="1" indent="-395288"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Check portable net positioning</a:t>
            </a:r>
            <a:endParaRPr sz="2800" b="0" i="0" u="none" strike="noStrike" cap="none" dirty="0">
              <a:latin typeface="Arial"/>
              <a:ea typeface="Arial"/>
              <a:cs typeface="Arial"/>
              <a:sym typeface="Arial"/>
            </a:endParaRPr>
          </a:p>
          <a:p>
            <a:pPr marL="854075" marR="0" lvl="1" indent="-395288" algn="l" rtl="0">
              <a:lnSpc>
                <a:spcPct val="150000"/>
              </a:lnSpc>
              <a:spcBef>
                <a:spcPts val="561"/>
              </a:spcBef>
              <a:spcAft>
                <a:spcPts val="0"/>
              </a:spcAft>
              <a:buClr>
                <a:srgbClr val="00B0F0"/>
              </a:buClr>
              <a:buSzPts val="2800"/>
              <a:buFont typeface="Arial"/>
              <a:buChar char="•"/>
            </a:pPr>
            <a:r>
              <a:rPr lang="en-US" sz="2800" dirty="0">
                <a:solidFill>
                  <a:srgbClr val="00B0F0"/>
                </a:solidFill>
                <a:latin typeface="Cambria"/>
                <a:ea typeface="Cambria"/>
                <a:cs typeface="Cambria"/>
                <a:sym typeface="Cambria"/>
              </a:rPr>
              <a:t>Confirm </a:t>
            </a:r>
            <a:r>
              <a:rPr lang="en-US" sz="2800" b="0" i="0" u="none" strike="noStrike" cap="none" dirty="0">
                <a:solidFill>
                  <a:srgbClr val="00B0F0"/>
                </a:solidFill>
                <a:latin typeface="Cambria"/>
                <a:ea typeface="Cambria"/>
                <a:cs typeface="Cambria"/>
                <a:sym typeface="Cambria"/>
              </a:rPr>
              <a:t>net height</a:t>
            </a:r>
          </a:p>
          <a:p>
            <a:pPr marL="854075" marR="0" lvl="1" indent="-395288" algn="l" rtl="0">
              <a:lnSpc>
                <a:spcPct val="150000"/>
              </a:lnSpc>
              <a:spcBef>
                <a:spcPts val="561"/>
              </a:spcBef>
              <a:spcAft>
                <a:spcPts val="0"/>
              </a:spcAft>
              <a:buClr>
                <a:srgbClr val="00B0F0"/>
              </a:buClr>
              <a:buSzPts val="2800"/>
              <a:buFont typeface="Arial"/>
              <a:buChar char="•"/>
            </a:pPr>
            <a:r>
              <a:rPr lang="en-US" sz="2800" dirty="0">
                <a:solidFill>
                  <a:srgbClr val="00B0F0"/>
                </a:solidFill>
                <a:latin typeface="Cambria"/>
                <a:sym typeface="Cambria"/>
              </a:rPr>
              <a:t>Pickup anything on the court</a:t>
            </a:r>
            <a:endParaRPr sz="2800" b="0" i="0" u="none" strike="noStrike" cap="none" dirty="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107"/>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Pre-Match Courtside </a:t>
            </a:r>
            <a:r>
              <a:rPr lang="en-US" sz="2800" b="1" i="0" u="none" strike="noStrike" cap="none" dirty="0">
                <a:solidFill>
                  <a:srgbClr val="00B0F0"/>
                </a:solidFill>
                <a:latin typeface="Cambria"/>
                <a:ea typeface="Cambria"/>
                <a:cs typeface="Cambria"/>
                <a:sym typeface="Cambria"/>
              </a:rPr>
              <a:t>(cont’d)</a:t>
            </a:r>
            <a:endParaRPr sz="2800" b="0" i="0" u="none" strike="noStrike" cap="none" dirty="0">
              <a:latin typeface="Arial"/>
              <a:ea typeface="Arial"/>
              <a:cs typeface="Arial"/>
              <a:sym typeface="Arial"/>
            </a:endParaRPr>
          </a:p>
          <a:p>
            <a:pPr marL="892175" marR="0" lvl="1" indent="-433388"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Two starting server armbands</a:t>
            </a:r>
            <a:endParaRPr sz="2800" b="0" i="0" u="none" strike="noStrike" cap="none" dirty="0">
              <a:latin typeface="Arial"/>
              <a:ea typeface="Arial"/>
              <a:cs typeface="Arial"/>
              <a:sym typeface="Arial"/>
            </a:endParaRPr>
          </a:p>
          <a:p>
            <a:pPr marL="892175" marR="0" lvl="1" indent="-433388"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Two official balls for match</a:t>
            </a:r>
            <a:endParaRPr sz="2800" b="0" i="0" u="none" strike="noStrike" cap="none" dirty="0">
              <a:latin typeface="Arial"/>
              <a:ea typeface="Arial"/>
              <a:cs typeface="Arial"/>
              <a:sym typeface="Arial"/>
            </a:endParaRPr>
          </a:p>
          <a:p>
            <a:pPr marL="892175" marR="0" lvl="1" indent="-433388"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Choose your on-court position</a:t>
            </a:r>
            <a:endParaRPr sz="2800" b="0" i="0" u="none" strike="noStrike" cap="none" dirty="0">
              <a:latin typeface="Arial"/>
              <a:ea typeface="Arial"/>
              <a:cs typeface="Arial"/>
              <a:sym typeface="Arial"/>
            </a:endParaRPr>
          </a:p>
          <a:p>
            <a:pPr marL="892175" lvl="4" indent="-433388">
              <a:lnSpc>
                <a:spcPct val="150000"/>
              </a:lnSpc>
              <a:spcBef>
                <a:spcPts val="561"/>
              </a:spcBef>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Consider sun, shadows, distractions, spectators, Line Judges, etc.</a:t>
            </a:r>
          </a:p>
          <a:p>
            <a:pPr marL="892175" lvl="4" indent="-433388">
              <a:lnSpc>
                <a:spcPct val="150000"/>
              </a:lnSpc>
              <a:spcBef>
                <a:spcPts val="561"/>
              </a:spcBef>
              <a:buClr>
                <a:srgbClr val="00B0F0"/>
              </a:buClr>
              <a:buSzPts val="2800"/>
              <a:buFont typeface="Arial"/>
              <a:buChar char="•"/>
            </a:pP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08"/>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Pre-Match Briefing</a:t>
            </a:r>
            <a:endParaRPr sz="4000" b="0" i="0" u="none" strike="noStrike" cap="none" dirty="0">
              <a:latin typeface="Arial"/>
              <a:ea typeface="Arial"/>
              <a:cs typeface="Arial"/>
              <a:sym typeface="Arial"/>
            </a:endParaRPr>
          </a:p>
          <a:p>
            <a:pPr marL="743040" marR="0" lvl="0" indent="-284400" algn="l" rtl="0">
              <a:lnSpc>
                <a:spcPct val="150000"/>
              </a:lnSpc>
              <a:spcBef>
                <a:spcPts val="561"/>
              </a:spcBef>
              <a:spcAft>
                <a:spcPts val="0"/>
              </a:spcAft>
              <a:buNone/>
            </a:pPr>
            <a:r>
              <a:rPr lang="en-US" sz="2800" b="1" i="1" u="sng" strike="noStrike" cap="none" dirty="0">
                <a:solidFill>
                  <a:srgbClr val="00B0F0"/>
                </a:solidFill>
                <a:latin typeface="Cambria"/>
                <a:ea typeface="Cambria"/>
                <a:cs typeface="Cambria"/>
                <a:sym typeface="Cambria"/>
              </a:rPr>
              <a:t>Require Players’ Undivided Attention </a:t>
            </a:r>
            <a:endParaRPr sz="2800" b="0" i="0" u="none" strike="noStrike" cap="none" dirty="0">
              <a:solidFill>
                <a:srgbClr val="00B0F0"/>
              </a:solidFill>
              <a:latin typeface="Arial"/>
              <a:ea typeface="Arial"/>
              <a:cs typeface="Arial"/>
              <a:sym typeface="Arial"/>
            </a:endParaRPr>
          </a:p>
          <a:p>
            <a:pPr marL="892175" marR="0" lvl="1" indent="-433388"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Introductions</a:t>
            </a:r>
            <a:endParaRPr sz="2800" b="0" i="0" u="none" strike="noStrike" cap="none" dirty="0">
              <a:latin typeface="Arial"/>
              <a:ea typeface="Arial"/>
              <a:cs typeface="Arial"/>
              <a:sym typeface="Arial"/>
            </a:endParaRPr>
          </a:p>
          <a:p>
            <a:pPr marL="892175" marR="0" lvl="1" indent="-433388"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Paddle checks</a:t>
            </a:r>
            <a:endParaRPr sz="2800" b="0" i="0" u="none" strike="noStrike" cap="none" dirty="0">
              <a:latin typeface="Arial"/>
              <a:ea typeface="Arial"/>
              <a:cs typeface="Arial"/>
              <a:sym typeface="Arial"/>
            </a:endParaRPr>
          </a:p>
          <a:p>
            <a:pPr marL="892175" marR="0" lvl="1" indent="-433388"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State match format</a:t>
            </a:r>
            <a:endParaRPr sz="2800" b="0" i="0" u="none" strike="noStrike" cap="none" dirty="0">
              <a:latin typeface="Arial"/>
              <a:ea typeface="Arial"/>
              <a:cs typeface="Arial"/>
              <a:sym typeface="Arial"/>
            </a:endParaRPr>
          </a:p>
          <a:p>
            <a:pPr marL="892175" marR="0" lvl="1" indent="-433388"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Review line calling responsibilities</a:t>
            </a:r>
            <a:endParaRPr sz="2800" b="0" i="0" u="none" strike="noStrike" cap="none" dirty="0">
              <a:latin typeface="Arial"/>
              <a:ea typeface="Arial"/>
              <a:cs typeface="Arial"/>
              <a:sym typeface="Arial"/>
            </a:endParaRPr>
          </a:p>
          <a:p>
            <a:pPr marL="892175" marR="0" lvl="1" indent="-433388"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Determine end/serve/receive or defer </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09"/>
          <p:cNvSpPr/>
          <p:nvPr/>
        </p:nvSpPr>
        <p:spPr>
          <a:xfrm>
            <a:off x="457200" y="399960"/>
            <a:ext cx="8228160" cy="58484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Pre-Match Briefing </a:t>
            </a:r>
            <a:r>
              <a:rPr lang="en-US" sz="2800" b="1" i="0" u="none" strike="noStrike" cap="none" dirty="0">
                <a:solidFill>
                  <a:srgbClr val="00B0F0"/>
                </a:solidFill>
                <a:latin typeface="Cambria"/>
                <a:ea typeface="Cambria"/>
                <a:cs typeface="Cambria"/>
                <a:sym typeface="Cambria"/>
              </a:rPr>
              <a:t>(cont’d)</a:t>
            </a:r>
            <a:endParaRPr sz="2800" b="0" i="0" u="none" strike="noStrike" cap="none" dirty="0">
              <a:latin typeface="Arial"/>
              <a:ea typeface="Arial"/>
              <a:cs typeface="Arial"/>
              <a:sym typeface="Arial"/>
            </a:endParaRPr>
          </a:p>
          <a:p>
            <a:pPr marL="854075" marR="0" lvl="1" indent="-395288"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Identify each team</a:t>
            </a:r>
            <a:r>
              <a:rPr lang="en-US" sz="2800" dirty="0">
                <a:solidFill>
                  <a:srgbClr val="00B0F0"/>
                </a:solidFill>
                <a:latin typeface="Cambria"/>
                <a:ea typeface="Cambria"/>
                <a:cs typeface="Cambria"/>
                <a:sym typeface="Cambria"/>
              </a:rPr>
              <a:t>’</a:t>
            </a:r>
            <a:r>
              <a:rPr lang="en-US" sz="2800" b="0" i="0" u="none" strike="noStrike" cap="none" dirty="0">
                <a:solidFill>
                  <a:srgbClr val="00B0F0"/>
                </a:solidFill>
                <a:latin typeface="Cambria"/>
                <a:ea typeface="Cambria"/>
                <a:cs typeface="Cambria"/>
                <a:sym typeface="Cambria"/>
              </a:rPr>
              <a:t>s Starting Server</a:t>
            </a:r>
          </a:p>
          <a:p>
            <a:pPr marL="854075" lvl="1" indent="-395288">
              <a:lnSpc>
                <a:spcPct val="150000"/>
              </a:lnSpc>
              <a:spcBef>
                <a:spcPts val="561"/>
              </a:spcBef>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Tailor briefing to circumstances and players’ experience</a:t>
            </a:r>
          </a:p>
          <a:p>
            <a:pPr marL="854075" marR="0" lvl="1" indent="-395288"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Begin/continue warm up – indicate remaining time</a:t>
            </a:r>
            <a:endParaRPr sz="2800" b="0" i="0" u="none" strike="noStrike" cap="none" dirty="0">
              <a:latin typeface="Arial"/>
              <a:ea typeface="Arial"/>
              <a:cs typeface="Arial"/>
              <a:sym typeface="Arial"/>
            </a:endParaRPr>
          </a:p>
          <a:p>
            <a:pPr marL="854075" marR="0" lvl="1" indent="-395288"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Give “1 Minute” notice</a:t>
            </a:r>
            <a:endParaRPr sz="2800" b="0" i="0" u="none" strike="noStrike" cap="none" dirty="0">
              <a:latin typeface="Arial"/>
              <a:ea typeface="Arial"/>
              <a:cs typeface="Arial"/>
              <a:sym typeface="Arial"/>
            </a:endParaRPr>
          </a:p>
          <a:p>
            <a:pPr marL="343080" marR="0" lvl="0" indent="-34164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5">
          <a:extLst>
            <a:ext uri="{FF2B5EF4-FFF2-40B4-BE49-F238E27FC236}">
              <a16:creationId xmlns:a16="http://schemas.microsoft.com/office/drawing/2014/main" id="{0674B3E7-3779-7010-0CE3-76194FCD15EB}"/>
            </a:ext>
          </a:extLst>
        </p:cNvPr>
        <p:cNvGrpSpPr/>
        <p:nvPr/>
      </p:nvGrpSpPr>
      <p:grpSpPr>
        <a:xfrm>
          <a:off x="0" y="0"/>
          <a:ext cx="0" cy="0"/>
          <a:chOff x="0" y="0"/>
          <a:chExt cx="0" cy="0"/>
        </a:xfrm>
      </p:grpSpPr>
      <p:sp>
        <p:nvSpPr>
          <p:cNvPr id="416" name="Google Shape;416;p94">
            <a:extLst>
              <a:ext uri="{FF2B5EF4-FFF2-40B4-BE49-F238E27FC236}">
                <a16:creationId xmlns:a16="http://schemas.microsoft.com/office/drawing/2014/main" id="{5B4C4E6E-515C-C4F5-4980-2F234B190DAE}"/>
              </a:ext>
            </a:extLst>
          </p:cNvPr>
          <p:cNvSpPr/>
          <p:nvPr/>
        </p:nvSpPr>
        <p:spPr>
          <a:xfrm>
            <a:off x="457200" y="399960"/>
            <a:ext cx="8228160" cy="57722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rtl="0">
              <a:lnSpc>
                <a:spcPct val="150000"/>
              </a:lnSpc>
              <a:spcBef>
                <a:spcPts val="799"/>
              </a:spcBef>
              <a:spcAft>
                <a:spcPts val="0"/>
              </a:spcAft>
              <a:buNone/>
            </a:pPr>
            <a:r>
              <a:rPr lang="en-US" sz="4000" b="1" dirty="0">
                <a:solidFill>
                  <a:srgbClr val="00B0F0"/>
                </a:solidFill>
                <a:latin typeface="Cambria"/>
                <a:sym typeface="Cambria"/>
              </a:rPr>
              <a:t>SESSION 1</a:t>
            </a:r>
          </a:p>
          <a:p>
            <a:pPr marL="343080" marR="0" lvl="0" indent="-341640" algn="ctr" rtl="0">
              <a:lnSpc>
                <a:spcPct val="150000"/>
              </a:lnSpc>
              <a:spcBef>
                <a:spcPts val="799"/>
              </a:spcBef>
              <a:spcAft>
                <a:spcPts val="0"/>
              </a:spcAft>
              <a:buNone/>
            </a:pPr>
            <a:r>
              <a:rPr lang="en-US" sz="4000" b="1" u="sng" dirty="0">
                <a:solidFill>
                  <a:srgbClr val="00B0F0"/>
                </a:solidFill>
                <a:latin typeface="Cambria"/>
                <a:sym typeface="Cambria"/>
              </a:rPr>
              <a:t>TOPIC 3</a:t>
            </a:r>
            <a:endParaRPr lang="en-US" sz="1600" b="1" u="sng" dirty="0">
              <a:solidFill>
                <a:srgbClr val="00B0F0"/>
              </a:solidFill>
              <a:latin typeface="Cambria"/>
              <a:sym typeface="Cambria"/>
            </a:endParaRPr>
          </a:p>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Arial"/>
                <a:cs typeface="Arial"/>
                <a:sym typeface="Cambria"/>
              </a:rPr>
              <a:t>SCORESHEET PREPARATION</a:t>
            </a:r>
          </a:p>
          <a:p>
            <a:pPr marL="343080" marR="0" lvl="0" indent="-341640" algn="ctr" rtl="0">
              <a:lnSpc>
                <a:spcPct val="150000"/>
              </a:lnSpc>
              <a:spcBef>
                <a:spcPts val="799"/>
              </a:spcBef>
              <a:spcAft>
                <a:spcPts val="0"/>
              </a:spcAft>
              <a:buNone/>
            </a:pPr>
            <a:r>
              <a:rPr lang="en-US" sz="4000" b="1" dirty="0">
                <a:solidFill>
                  <a:srgbClr val="00B0F0"/>
                </a:solidFill>
                <a:latin typeface="Cambria"/>
                <a:sym typeface="Cambria"/>
              </a:rPr>
              <a:t>&amp;</a:t>
            </a:r>
          </a:p>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Arial"/>
                <a:cs typeface="Arial"/>
                <a:sym typeface="Cambria"/>
              </a:rPr>
              <a:t>MARKING TECHNIQUE</a:t>
            </a:r>
          </a:p>
        </p:txBody>
      </p:sp>
    </p:spTree>
    <p:extLst>
      <p:ext uri="{BB962C8B-B14F-4D97-AF65-F5344CB8AC3E}">
        <p14:creationId xmlns:p14="http://schemas.microsoft.com/office/powerpoint/2010/main" val="3187156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110"/>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Preparing the Scoresheet </a:t>
            </a:r>
          </a:p>
          <a:p>
            <a:pPr marL="343080" marR="0" lvl="0" indent="-341640" algn="l" rtl="0">
              <a:lnSpc>
                <a:spcPct val="100000"/>
              </a:lnSpc>
              <a:spcBef>
                <a:spcPts val="0"/>
              </a:spcBef>
              <a:spcAft>
                <a:spcPts val="0"/>
              </a:spcAft>
              <a:buNone/>
            </a:pPr>
            <a:endParaRPr sz="20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Mark serving team for each game</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Circle starting server each team</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Record identifying characteristics</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dirty="0">
                <a:solidFill>
                  <a:srgbClr val="00B0F0"/>
                </a:solidFill>
                <a:latin typeface="Cambria"/>
                <a:ea typeface="Cambria"/>
                <a:cs typeface="Cambria"/>
                <a:sym typeface="Cambria"/>
              </a:rPr>
              <a:t>Confirm/make </a:t>
            </a:r>
            <a:r>
              <a:rPr lang="en-US" sz="2800" b="0" i="0" u="none" strike="noStrike" cap="none" dirty="0">
                <a:solidFill>
                  <a:srgbClr val="00B0F0"/>
                </a:solidFill>
                <a:latin typeface="Cambria"/>
                <a:ea typeface="Cambria"/>
                <a:cs typeface="Cambria"/>
                <a:sym typeface="Cambria"/>
              </a:rPr>
              <a:t>end-change notations</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
        <p:nvSpPr>
          <p:cNvPr id="499" name="Google Shape;499;p110"/>
          <p:cNvSpPr/>
          <p:nvPr/>
        </p:nvSpPr>
        <p:spPr>
          <a:xfrm>
            <a:off x="7086600" y="3733800"/>
            <a:ext cx="228600" cy="348916"/>
          </a:xfrm>
          <a:prstGeom prst="triangle">
            <a:avLst>
              <a:gd name="adj" fmla="val 50000"/>
            </a:avLst>
          </a:prstGeom>
          <a:noFill/>
          <a:ln w="19075" cap="flat" cmpd="sng">
            <a:solidFill>
              <a:srgbClr val="4A7DBA"/>
            </a:solidFill>
            <a:prstDash val="solid"/>
            <a:round/>
            <a:headEnd type="none" w="sm" len="sm"/>
            <a:tailEnd type="none" w="sm" len="sm"/>
          </a:ln>
          <a:effectLst>
            <a:outerShdw blurRad="40000" dist="23040" dir="5400000"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fade">
                                      <p:cBhvr>
                                        <p:cTn id="7" dur="50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93"/>
          <p:cNvSpPr/>
          <p:nvPr/>
        </p:nvSpPr>
        <p:spPr>
          <a:xfrm>
            <a:off x="2211450" y="304800"/>
            <a:ext cx="4486200" cy="169230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3959" b="1" i="0" u="none" strike="noStrike" cap="none" dirty="0">
                <a:solidFill>
                  <a:srgbClr val="00B0F0"/>
                </a:solidFill>
                <a:latin typeface="Cambria"/>
                <a:ea typeface="Cambria"/>
                <a:cs typeface="Cambria"/>
                <a:sym typeface="Cambria"/>
              </a:rPr>
              <a:t>2024 Referee </a:t>
            </a:r>
            <a:br>
              <a:rPr lang="en-US" sz="1800" b="0" i="0" u="none" strike="noStrike" cap="none" dirty="0">
                <a:solidFill>
                  <a:srgbClr val="00B0F0"/>
                </a:solidFill>
                <a:latin typeface="Arial"/>
                <a:ea typeface="Arial"/>
                <a:cs typeface="Arial"/>
                <a:sym typeface="Arial"/>
              </a:rPr>
            </a:br>
            <a:r>
              <a:rPr lang="en-US" sz="3959" b="1" i="0" u="none" strike="noStrike" cap="none" dirty="0">
                <a:solidFill>
                  <a:srgbClr val="00B0F0"/>
                </a:solidFill>
                <a:latin typeface="Cambria"/>
                <a:ea typeface="Cambria"/>
                <a:cs typeface="Cambria"/>
                <a:sym typeface="Cambria"/>
              </a:rPr>
              <a:t>Training </a:t>
            </a:r>
            <a:endParaRPr sz="3959" b="0" i="0" u="none" strike="noStrike" cap="none" dirty="0">
              <a:solidFill>
                <a:srgbClr val="00B0F0"/>
              </a:solidFill>
              <a:latin typeface="Arial"/>
              <a:ea typeface="Arial"/>
              <a:cs typeface="Arial"/>
              <a:sym typeface="Arial"/>
            </a:endParaRPr>
          </a:p>
        </p:txBody>
      </p:sp>
      <p:sp>
        <p:nvSpPr>
          <p:cNvPr id="410" name="Google Shape;410;p93"/>
          <p:cNvSpPr/>
          <p:nvPr/>
        </p:nvSpPr>
        <p:spPr>
          <a:xfrm>
            <a:off x="1803150" y="1752600"/>
            <a:ext cx="4894500" cy="4428874"/>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endParaRPr sz="1800" b="0"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r>
              <a:rPr lang="en-US" sz="3700" dirty="0">
                <a:solidFill>
                  <a:srgbClr val="00B0F0"/>
                </a:solidFill>
                <a:latin typeface="Cambria"/>
                <a:ea typeface="Cambria"/>
                <a:cs typeface="Cambria"/>
                <a:sym typeface="Cambria"/>
              </a:rPr>
              <a:t>Presented by: </a:t>
            </a:r>
            <a:endParaRPr sz="3700" dirty="0">
              <a:solidFill>
                <a:srgbClr val="00B0F0"/>
              </a:solidFill>
              <a:latin typeface="Cambria"/>
              <a:ea typeface="Cambria"/>
              <a:cs typeface="Cambria"/>
              <a:sym typeface="Cambria"/>
            </a:endParaRPr>
          </a:p>
          <a:p>
            <a:pPr marL="0" marR="0" lvl="0" indent="0" algn="ctr" rtl="0">
              <a:lnSpc>
                <a:spcPct val="100000"/>
              </a:lnSpc>
              <a:spcBef>
                <a:spcPts val="0"/>
              </a:spcBef>
              <a:spcAft>
                <a:spcPts val="0"/>
              </a:spcAft>
              <a:buNone/>
            </a:pPr>
            <a:endParaRPr lang="en-CA" sz="1200" b="0" i="1" u="none" strike="noStrike" cap="none" dirty="0">
              <a:solidFill>
                <a:srgbClr val="00B0F0"/>
              </a:solidFill>
              <a:latin typeface="Cambria"/>
              <a:ea typeface="Cambria"/>
              <a:cs typeface="Cambria"/>
              <a:sym typeface="Cambria"/>
            </a:endParaRPr>
          </a:p>
          <a:p>
            <a:pPr marL="0" marR="0" lvl="0" indent="0" algn="ctr" rtl="0">
              <a:lnSpc>
                <a:spcPct val="100000"/>
              </a:lnSpc>
              <a:spcBef>
                <a:spcPts val="0"/>
              </a:spcBef>
              <a:spcAft>
                <a:spcPts val="0"/>
              </a:spcAft>
              <a:buNone/>
            </a:pPr>
            <a:r>
              <a:rPr lang="en-CA" sz="3700" b="1" i="1" u="none" strike="noStrike" cap="none" dirty="0">
                <a:solidFill>
                  <a:srgbClr val="00B0F0"/>
                </a:solidFill>
                <a:latin typeface="Cambria"/>
                <a:ea typeface="Cambria"/>
                <a:cs typeface="Cambria"/>
                <a:sym typeface="Cambria"/>
              </a:rPr>
              <a:t>Alan Thomson</a:t>
            </a:r>
          </a:p>
          <a:p>
            <a:pPr marL="0" marR="0" lvl="0" indent="0" algn="ctr" rtl="0">
              <a:lnSpc>
                <a:spcPct val="100000"/>
              </a:lnSpc>
              <a:spcBef>
                <a:spcPts val="0"/>
              </a:spcBef>
              <a:spcAft>
                <a:spcPts val="0"/>
              </a:spcAft>
              <a:buNone/>
            </a:pPr>
            <a:endParaRPr lang="en-CA" sz="1200" b="0" i="1" u="none" strike="noStrike" cap="none" dirty="0">
              <a:solidFill>
                <a:srgbClr val="00B0F0"/>
              </a:solidFill>
              <a:latin typeface="Cambria"/>
              <a:ea typeface="Arial"/>
              <a:cs typeface="Arial"/>
              <a:sym typeface="Cambria"/>
            </a:endParaRPr>
          </a:p>
          <a:p>
            <a:pPr marL="0" marR="0" lvl="0" indent="0" algn="ctr" rtl="0">
              <a:lnSpc>
                <a:spcPct val="100000"/>
              </a:lnSpc>
              <a:spcBef>
                <a:spcPts val="0"/>
              </a:spcBef>
              <a:spcAft>
                <a:spcPts val="0"/>
              </a:spcAft>
              <a:buNone/>
            </a:pPr>
            <a:r>
              <a:rPr lang="en-CA" sz="3700" b="0" i="1" u="none" strike="noStrike" cap="none" dirty="0">
                <a:solidFill>
                  <a:srgbClr val="00B0F0"/>
                </a:solidFill>
                <a:latin typeface="Cambria"/>
                <a:ea typeface="Arial"/>
                <a:cs typeface="Arial"/>
                <a:sym typeface="Cambria"/>
              </a:rPr>
              <a:t>Pickleball Canada/USA </a:t>
            </a:r>
          </a:p>
          <a:p>
            <a:pPr marL="0" marR="0" lvl="0" indent="0" algn="ctr" rtl="0">
              <a:lnSpc>
                <a:spcPct val="100000"/>
              </a:lnSpc>
              <a:spcBef>
                <a:spcPts val="0"/>
              </a:spcBef>
              <a:spcAft>
                <a:spcPts val="0"/>
              </a:spcAft>
              <a:buNone/>
            </a:pPr>
            <a:r>
              <a:rPr lang="en-CA" sz="3700" b="0" i="1" u="none" strike="noStrike" cap="none" dirty="0">
                <a:solidFill>
                  <a:srgbClr val="00B0F0"/>
                </a:solidFill>
                <a:latin typeface="Cambria"/>
                <a:ea typeface="Arial"/>
                <a:cs typeface="Arial"/>
                <a:sym typeface="Cambria"/>
              </a:rPr>
              <a:t>Certified Referee</a:t>
            </a:r>
          </a:p>
          <a:p>
            <a:pPr marL="0" marR="0" lvl="0" indent="0" algn="ctr" rtl="0">
              <a:lnSpc>
                <a:spcPct val="100000"/>
              </a:lnSpc>
              <a:spcBef>
                <a:spcPts val="0"/>
              </a:spcBef>
              <a:spcAft>
                <a:spcPts val="0"/>
              </a:spcAft>
              <a:buNone/>
            </a:pPr>
            <a:r>
              <a:rPr lang="en-CA" sz="3700" i="1" dirty="0">
                <a:solidFill>
                  <a:srgbClr val="00B0F0"/>
                </a:solidFill>
                <a:latin typeface="Cambria"/>
                <a:sym typeface="Cambria"/>
              </a:rPr>
              <a:t>&amp;</a:t>
            </a:r>
            <a:endParaRPr lang="en-CA" sz="3700" i="1" dirty="0">
              <a:solidFill>
                <a:srgbClr val="00B0F0"/>
              </a:solidFill>
            </a:endParaRPr>
          </a:p>
          <a:p>
            <a:pPr marL="0" marR="0" lvl="0" indent="0" algn="ctr" rtl="0">
              <a:lnSpc>
                <a:spcPct val="100000"/>
              </a:lnSpc>
              <a:spcBef>
                <a:spcPts val="0"/>
              </a:spcBef>
              <a:spcAft>
                <a:spcPts val="0"/>
              </a:spcAft>
              <a:buNone/>
            </a:pPr>
            <a:r>
              <a:rPr lang="en-CA" sz="3200" i="1" u="none" strike="noStrike" cap="none" dirty="0">
                <a:solidFill>
                  <a:srgbClr val="00B0F0"/>
                </a:solidFill>
                <a:latin typeface="Arial"/>
                <a:ea typeface="Arial"/>
                <a:cs typeface="Arial"/>
                <a:sym typeface="Arial"/>
              </a:rPr>
              <a:t>Head Referee for Canada</a:t>
            </a:r>
            <a:endParaRPr sz="3200"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endParaRPr sz="4400" b="0"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endParaRPr sz="4400" b="0" i="0" u="none" strike="noStrike" cap="none" dirty="0">
              <a:latin typeface="Arial"/>
              <a:ea typeface="Arial"/>
              <a:cs typeface="Arial"/>
              <a:sym typeface="Arial"/>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11"/>
          <p:cNvSpPr/>
          <p:nvPr/>
        </p:nvSpPr>
        <p:spPr>
          <a:xfrm>
            <a:off x="666720" y="5637000"/>
            <a:ext cx="6597600" cy="45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2400" b="1" i="0" u="none" strike="noStrike" cap="none" dirty="0">
                <a:solidFill>
                  <a:srgbClr val="538CD5"/>
                </a:solidFill>
                <a:latin typeface="Cambria"/>
                <a:ea typeface="Cambria"/>
                <a:cs typeface="Cambria"/>
                <a:sym typeface="Cambria"/>
              </a:rPr>
              <a:t>Starting Server </a:t>
            </a:r>
            <a:r>
              <a:rPr lang="en-US" sz="2400" b="0" i="0" u="none" strike="noStrike" cap="none" dirty="0">
                <a:solidFill>
                  <a:srgbClr val="000000"/>
                </a:solidFill>
                <a:latin typeface="Cambria"/>
                <a:ea typeface="Cambria"/>
                <a:cs typeface="Cambria"/>
                <a:sym typeface="Cambria"/>
              </a:rPr>
              <a:t>- </a:t>
            </a:r>
            <a:r>
              <a:rPr lang="en-US" sz="2400" b="1" i="0" u="none" strike="noStrike" cap="none" dirty="0">
                <a:solidFill>
                  <a:srgbClr val="FF0000"/>
                </a:solidFill>
                <a:latin typeface="Cambria"/>
                <a:ea typeface="Cambria"/>
                <a:cs typeface="Cambria"/>
                <a:sym typeface="Cambria"/>
              </a:rPr>
              <a:t>Serving Team </a:t>
            </a:r>
            <a:r>
              <a:rPr lang="en-US" sz="2400" b="0" i="0" u="none" strike="noStrike" cap="none" dirty="0">
                <a:solidFill>
                  <a:srgbClr val="000000"/>
                </a:solidFill>
                <a:latin typeface="Cambria"/>
                <a:ea typeface="Cambria"/>
                <a:cs typeface="Cambria"/>
                <a:sym typeface="Cambria"/>
              </a:rPr>
              <a:t>- </a:t>
            </a:r>
            <a:r>
              <a:rPr lang="en-US" sz="2400" b="1" i="0" u="none" strike="noStrike" cap="none" dirty="0">
                <a:solidFill>
                  <a:srgbClr val="00B050"/>
                </a:solidFill>
                <a:latin typeface="Cambria"/>
                <a:ea typeface="Cambria"/>
                <a:cs typeface="Cambria"/>
                <a:sym typeface="Cambria"/>
              </a:rPr>
              <a:t>Change @ 6</a:t>
            </a:r>
            <a:r>
              <a:rPr lang="en-US" sz="1800" b="0" i="0" u="none" strike="noStrike" cap="none" dirty="0">
                <a:solidFill>
                  <a:srgbClr val="000000"/>
                </a:solidFill>
                <a:latin typeface="Arial"/>
                <a:ea typeface="Arial"/>
                <a:cs typeface="Arial"/>
                <a:sym typeface="Arial"/>
              </a:rPr>
              <a:t> </a:t>
            </a:r>
            <a:endParaRPr sz="1800" b="0" i="0" u="none" strike="noStrike" cap="none">
              <a:latin typeface="Arial"/>
              <a:ea typeface="Arial"/>
              <a:cs typeface="Arial"/>
              <a:sym typeface="Arial"/>
            </a:endParaRPr>
          </a:p>
        </p:txBody>
      </p:sp>
      <p:sp>
        <p:nvSpPr>
          <p:cNvPr id="505" name="Google Shape;505;p111"/>
          <p:cNvSpPr txBox="1"/>
          <p:nvPr/>
        </p:nvSpPr>
        <p:spPr>
          <a:xfrm>
            <a:off x="1143500" y="228600"/>
            <a:ext cx="6400800" cy="731520"/>
          </a:xfrm>
          <a:prstGeom prst="rect">
            <a:avLst/>
          </a:prstGeom>
          <a:noFill/>
          <a:ln>
            <a:noFill/>
          </a:ln>
        </p:spPr>
        <p:txBody>
          <a:bodyPr spcFirstLastPara="1" wrap="square" lIns="91425" tIns="91425" rIns="91425" bIns="91425" anchor="t" anchorCtr="0">
            <a:noAutofit/>
          </a:bodyPr>
          <a:lstStyle/>
          <a:p>
            <a:pPr marL="343080" lvl="0" indent="-341640" algn="l" rtl="0">
              <a:spcBef>
                <a:spcPts val="0"/>
              </a:spcBef>
              <a:spcAft>
                <a:spcPts val="0"/>
              </a:spcAft>
              <a:buClr>
                <a:schemeClr val="dk1"/>
              </a:buClr>
              <a:buFont typeface="Arial"/>
              <a:buNone/>
            </a:pPr>
            <a:r>
              <a:rPr lang="en-US" sz="4000" b="1" dirty="0">
                <a:solidFill>
                  <a:srgbClr val="00B0F0"/>
                </a:solidFill>
                <a:latin typeface="Cambria"/>
                <a:ea typeface="Cambria"/>
                <a:cs typeface="Cambria"/>
                <a:sym typeface="Cambria"/>
              </a:rPr>
              <a:t>Preparing the Scoresheet</a:t>
            </a:r>
            <a:endParaRPr/>
          </a:p>
        </p:txBody>
      </p:sp>
      <p:pic>
        <p:nvPicPr>
          <p:cNvPr id="506" name="Google Shape;506;p111"/>
          <p:cNvPicPr preferRelativeResize="0"/>
          <p:nvPr/>
        </p:nvPicPr>
        <p:blipFill>
          <a:blip r:embed="rId3">
            <a:alphaModFix/>
          </a:blip>
          <a:stretch>
            <a:fillRect/>
          </a:stretch>
        </p:blipFill>
        <p:spPr>
          <a:xfrm>
            <a:off x="1143000" y="1066800"/>
            <a:ext cx="6583680" cy="4572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12"/>
          <p:cNvSpPr/>
          <p:nvPr/>
        </p:nvSpPr>
        <p:spPr>
          <a:xfrm>
            <a:off x="666720" y="5660055"/>
            <a:ext cx="6597600" cy="45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2400" b="1" i="0" u="none" strike="noStrike" cap="none">
                <a:solidFill>
                  <a:srgbClr val="538CD5"/>
                </a:solidFill>
                <a:latin typeface="Cambria"/>
                <a:ea typeface="Cambria"/>
                <a:cs typeface="Cambria"/>
                <a:sym typeface="Cambria"/>
              </a:rPr>
              <a:t>Starting Server </a:t>
            </a:r>
            <a:r>
              <a:rPr lang="en-US" sz="2400" b="0" i="0" u="none" strike="noStrike" cap="none">
                <a:solidFill>
                  <a:srgbClr val="000000"/>
                </a:solidFill>
                <a:latin typeface="Cambria"/>
                <a:ea typeface="Cambria"/>
                <a:cs typeface="Cambria"/>
                <a:sym typeface="Cambria"/>
              </a:rPr>
              <a:t>- </a:t>
            </a:r>
            <a:r>
              <a:rPr lang="en-US" sz="2400" b="1" i="0" u="none" strike="noStrike" cap="none">
                <a:solidFill>
                  <a:srgbClr val="FF0000"/>
                </a:solidFill>
                <a:latin typeface="Cambria"/>
                <a:ea typeface="Cambria"/>
                <a:cs typeface="Cambria"/>
                <a:sym typeface="Cambria"/>
              </a:rPr>
              <a:t>Serving Team </a:t>
            </a:r>
            <a:r>
              <a:rPr lang="en-US" sz="2400" b="0" i="0" u="none" strike="noStrike" cap="none">
                <a:solidFill>
                  <a:srgbClr val="000000"/>
                </a:solidFill>
                <a:latin typeface="Cambria"/>
                <a:ea typeface="Cambria"/>
                <a:cs typeface="Cambria"/>
                <a:sym typeface="Cambria"/>
              </a:rPr>
              <a:t>- </a:t>
            </a:r>
            <a:r>
              <a:rPr lang="en-US" sz="2400" b="1" i="0" u="none" strike="noStrike" cap="none">
                <a:solidFill>
                  <a:srgbClr val="00B050"/>
                </a:solidFill>
                <a:latin typeface="Cambria"/>
                <a:ea typeface="Cambria"/>
                <a:cs typeface="Cambria"/>
                <a:sym typeface="Cambria"/>
              </a:rPr>
              <a:t>Change @ 8</a:t>
            </a:r>
            <a:r>
              <a:rPr lang="en-US" sz="1800" b="0" i="0" u="none" strike="noStrike" cap="none">
                <a:solidFill>
                  <a:srgbClr val="000000"/>
                </a:solidFill>
                <a:latin typeface="Arial"/>
                <a:ea typeface="Arial"/>
                <a:cs typeface="Arial"/>
                <a:sym typeface="Arial"/>
              </a:rPr>
              <a:t> </a:t>
            </a:r>
            <a:endParaRPr sz="1800" b="0" i="0" u="none" strike="noStrike" cap="none">
              <a:latin typeface="Arial"/>
              <a:ea typeface="Arial"/>
              <a:cs typeface="Arial"/>
              <a:sym typeface="Arial"/>
            </a:endParaRPr>
          </a:p>
        </p:txBody>
      </p:sp>
      <p:sp>
        <p:nvSpPr>
          <p:cNvPr id="512" name="Google Shape;512;p112"/>
          <p:cNvSpPr/>
          <p:nvPr/>
        </p:nvSpPr>
        <p:spPr>
          <a:xfrm>
            <a:off x="1143000" y="228600"/>
            <a:ext cx="6400800" cy="731520"/>
          </a:xfrm>
          <a:prstGeom prst="rect">
            <a:avLst/>
          </a:prstGeom>
          <a:noFill/>
          <a:ln>
            <a:noFill/>
          </a:ln>
        </p:spPr>
        <p:txBody>
          <a:bodyPr spcFirstLastPara="1" wrap="square" lIns="91425" tIns="91425" rIns="91425" bIns="91425"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Preparing the Scoresheet</a:t>
            </a:r>
            <a:endParaRPr sz="4000" b="0" i="0" u="none" strike="noStrike" cap="none">
              <a:latin typeface="Arial"/>
              <a:ea typeface="Arial"/>
              <a:cs typeface="Arial"/>
              <a:sym typeface="Arial"/>
            </a:endParaRPr>
          </a:p>
        </p:txBody>
      </p:sp>
      <p:pic>
        <p:nvPicPr>
          <p:cNvPr id="513" name="Google Shape;513;p112"/>
          <p:cNvPicPr preferRelativeResize="0"/>
          <p:nvPr/>
        </p:nvPicPr>
        <p:blipFill>
          <a:blip r:embed="rId3">
            <a:alphaModFix/>
          </a:blip>
          <a:stretch>
            <a:fillRect/>
          </a:stretch>
        </p:blipFill>
        <p:spPr>
          <a:xfrm>
            <a:off x="1143000" y="1005840"/>
            <a:ext cx="6583680" cy="4572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113"/>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Final Pre-Play Procedure </a:t>
            </a:r>
            <a:endParaRPr sz="4000" b="0" i="0" u="none" strike="noStrike" cap="none">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Point clipboard clip toward serving team</a:t>
            </a:r>
            <a:endParaRPr sz="2800" b="0" i="0" u="none" strike="noStrike" cap="none">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Server clip over circled starting server name with # 2 facing you</a:t>
            </a:r>
            <a:endParaRPr sz="2800" b="0" i="0" u="none" strike="noStrike" cap="none">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Establish position 3 to 4 ft directly behind the net post</a:t>
            </a:r>
            <a:endParaRPr sz="2800" b="0" i="0" u="none" strike="noStrike" cap="none">
              <a:latin typeface="Arial"/>
              <a:ea typeface="Arial"/>
              <a:cs typeface="Arial"/>
              <a:sym typeface="Arial"/>
            </a:endParaRPr>
          </a:p>
          <a:p>
            <a:pPr marL="743040" marR="0" lvl="0" indent="-284400" algn="l" rtl="0">
              <a:lnSpc>
                <a:spcPct val="150000"/>
              </a:lnSpc>
              <a:spcBef>
                <a:spcPts val="561"/>
              </a:spcBef>
              <a:spcAft>
                <a:spcPts val="0"/>
              </a:spcAft>
              <a:buNone/>
            </a:pPr>
            <a:endParaRPr sz="2800" b="0" i="0" u="none" strike="noStrike" cap="none">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14"/>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Final Pre-Play Procedure </a:t>
            </a:r>
            <a:r>
              <a:rPr lang="en-US" sz="2800" b="1" i="0" u="none" strike="noStrike" cap="none" dirty="0">
                <a:solidFill>
                  <a:srgbClr val="00B0F0"/>
                </a:solidFill>
                <a:latin typeface="Cambria"/>
                <a:ea typeface="Cambria"/>
                <a:cs typeface="Cambria"/>
                <a:sym typeface="Cambria"/>
              </a:rPr>
              <a:t>(Cont’d)</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Confirm teams by name (beginning of match only)</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Visually verify server bands and player positioning  (band serves to band)</a:t>
            </a:r>
            <a:endParaRPr sz="2800" b="0" i="0" u="none" strike="noStrike" cap="none" dirty="0">
              <a:solidFill>
                <a:srgbClr val="00B0F0"/>
              </a:solidFill>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At T-0, announce Game #, “Time In” and call the score</a:t>
            </a:r>
          </a:p>
          <a:p>
            <a:pPr marL="743040" marR="0" lvl="1" indent="-284400" algn="l" rtl="0">
              <a:lnSpc>
                <a:spcPct val="150000"/>
              </a:lnSpc>
              <a:spcBef>
                <a:spcPts val="561"/>
              </a:spcBef>
              <a:spcAft>
                <a:spcPts val="0"/>
              </a:spcAft>
              <a:buClr>
                <a:srgbClr val="00B0F0"/>
              </a:buClr>
              <a:buSzPts val="2800"/>
              <a:buFont typeface="Arial"/>
              <a:buChar char="•"/>
            </a:pPr>
            <a:r>
              <a:rPr lang="en-US" sz="2800" dirty="0">
                <a:solidFill>
                  <a:srgbClr val="00B0F0"/>
                </a:solidFill>
                <a:latin typeface="Cambria"/>
                <a:sym typeface="Cambria"/>
              </a:rPr>
              <a:t>Use of Arm - recommended</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2">
          <a:extLst>
            <a:ext uri="{FF2B5EF4-FFF2-40B4-BE49-F238E27FC236}">
              <a16:creationId xmlns:a16="http://schemas.microsoft.com/office/drawing/2014/main" id="{AA655169-ABC3-F7F3-46ED-1702C59F2F75}"/>
            </a:ext>
          </a:extLst>
        </p:cNvPr>
        <p:cNvGrpSpPr/>
        <p:nvPr/>
      </p:nvGrpSpPr>
      <p:grpSpPr>
        <a:xfrm>
          <a:off x="0" y="0"/>
          <a:ext cx="0" cy="0"/>
          <a:chOff x="0" y="0"/>
          <a:chExt cx="0" cy="0"/>
        </a:xfrm>
      </p:grpSpPr>
      <p:sp>
        <p:nvSpPr>
          <p:cNvPr id="523" name="Google Shape;523;p114">
            <a:extLst>
              <a:ext uri="{FF2B5EF4-FFF2-40B4-BE49-F238E27FC236}">
                <a16:creationId xmlns:a16="http://schemas.microsoft.com/office/drawing/2014/main" id="{4D952EF3-61CD-11FB-7338-1B03B91E82D1}"/>
              </a:ext>
            </a:extLst>
          </p:cNvPr>
          <p:cNvSpPr/>
          <p:nvPr/>
        </p:nvSpPr>
        <p:spPr>
          <a:xfrm>
            <a:off x="457200" y="399960"/>
            <a:ext cx="8228160" cy="59246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Final Pre-Play Procedure </a:t>
            </a:r>
            <a:r>
              <a:rPr lang="en-US" sz="2800" b="1" i="0" u="none" strike="noStrike" cap="none" dirty="0">
                <a:solidFill>
                  <a:srgbClr val="00B0F0"/>
                </a:solidFill>
                <a:latin typeface="Cambria"/>
                <a:ea typeface="Cambria"/>
                <a:cs typeface="Cambria"/>
                <a:sym typeface="Cambria"/>
              </a:rPr>
              <a:t>(Cont’d)</a:t>
            </a:r>
            <a:endParaRPr lang="en-US" sz="2800" dirty="0">
              <a:ea typeface="Cambria"/>
            </a:endParaRPr>
          </a:p>
          <a:p>
            <a:pPr marL="343080" marR="0" lvl="0" indent="-341640" algn="l" rtl="0">
              <a:lnSpc>
                <a:spcPct val="100000"/>
              </a:lnSpc>
              <a:spcBef>
                <a:spcPts val="0"/>
              </a:spcBef>
              <a:spcAft>
                <a:spcPts val="0"/>
              </a:spcAft>
              <a:buNone/>
            </a:pPr>
            <a:endParaRPr lang="en-US" sz="1200" b="1" dirty="0">
              <a:solidFill>
                <a:srgbClr val="00B0F0"/>
              </a:solidFill>
              <a:latin typeface="Cambria"/>
              <a:sym typeface="Cambria"/>
            </a:endParaRPr>
          </a:p>
          <a:p>
            <a:pPr marL="343080" marR="0" lvl="0" indent="-341640" algn="l" rtl="0">
              <a:lnSpc>
                <a:spcPct val="100000"/>
              </a:lnSpc>
              <a:spcBef>
                <a:spcPts val="0"/>
              </a:spcBef>
              <a:spcAft>
                <a:spcPts val="0"/>
              </a:spcAft>
              <a:buNone/>
            </a:pPr>
            <a:r>
              <a:rPr lang="en-US" sz="2700" b="1" dirty="0">
                <a:solidFill>
                  <a:srgbClr val="00B0F0"/>
                </a:solidFill>
                <a:latin typeface="Cambria"/>
                <a:sym typeface="Cambria"/>
              </a:rPr>
              <a:t>Ho</a:t>
            </a:r>
            <a:r>
              <a:rPr lang="en-US" sz="2700" b="1" dirty="0">
                <a:solidFill>
                  <a:srgbClr val="00B0F0"/>
                </a:solidFill>
                <a:latin typeface="Cambria" panose="02040503050406030204" pitchFamily="18" charset="0"/>
                <a:sym typeface="Cambria"/>
              </a:rPr>
              <a:t>w Arm should be used</a:t>
            </a:r>
            <a:endParaRPr lang="en-US" sz="2700" b="1" dirty="0">
              <a:solidFill>
                <a:srgbClr val="00B0F0"/>
              </a:solidFill>
              <a:latin typeface="Cambria" panose="02040503050406030204" pitchFamily="18" charset="0"/>
            </a:endParaRPr>
          </a:p>
          <a:p>
            <a:pPr marL="743040" marR="0" lvl="1" indent="-284400" algn="l" rtl="0">
              <a:lnSpc>
                <a:spcPct val="150000"/>
              </a:lnSpc>
              <a:spcBef>
                <a:spcPts val="561"/>
              </a:spcBef>
              <a:spcAft>
                <a:spcPts val="0"/>
              </a:spcAft>
              <a:buClr>
                <a:srgbClr val="00B0F0"/>
              </a:buClr>
              <a:buSzPts val="2800"/>
              <a:buFont typeface="Arial"/>
              <a:buChar char="•"/>
            </a:pPr>
            <a:r>
              <a:rPr lang="en-US" sz="2700" dirty="0">
                <a:solidFill>
                  <a:srgbClr val="00B0F0"/>
                </a:solidFill>
                <a:latin typeface="Cambria" panose="02040503050406030204" pitchFamily="18" charset="0"/>
                <a:sym typeface="Cambria"/>
              </a:rPr>
              <a:t>When Players in position Raise Arm </a:t>
            </a:r>
          </a:p>
          <a:p>
            <a:pPr marL="743040" marR="0" lvl="1" indent="-284400" algn="l" rtl="0">
              <a:lnSpc>
                <a:spcPct val="150000"/>
              </a:lnSpc>
              <a:spcBef>
                <a:spcPts val="561"/>
              </a:spcBef>
              <a:spcAft>
                <a:spcPts val="0"/>
              </a:spcAft>
              <a:buClr>
                <a:srgbClr val="00B0F0"/>
              </a:buClr>
              <a:buSzPts val="2800"/>
              <a:buFont typeface="Arial"/>
              <a:buChar char="•"/>
            </a:pPr>
            <a:r>
              <a:rPr lang="en-US" sz="2700" dirty="0">
                <a:solidFill>
                  <a:srgbClr val="00B0F0"/>
                </a:solidFill>
                <a:latin typeface="Cambria" panose="02040503050406030204" pitchFamily="18" charset="0"/>
                <a:sym typeface="Cambria"/>
              </a:rPr>
              <a:t>Ensure server has ball and is ready</a:t>
            </a:r>
          </a:p>
          <a:p>
            <a:pPr marL="743040" marR="0" lvl="1" indent="-284400" algn="l" rtl="0">
              <a:lnSpc>
                <a:spcPct val="150000"/>
              </a:lnSpc>
              <a:spcBef>
                <a:spcPts val="561"/>
              </a:spcBef>
              <a:spcAft>
                <a:spcPts val="0"/>
              </a:spcAft>
              <a:buClr>
                <a:srgbClr val="00B0F0"/>
              </a:buClr>
              <a:buSzPts val="2800"/>
              <a:buFont typeface="Arial"/>
              <a:buChar char="•"/>
            </a:pPr>
            <a:r>
              <a:rPr lang="en-US" sz="2700" dirty="0">
                <a:solidFill>
                  <a:srgbClr val="00B0F0"/>
                </a:solidFill>
                <a:latin typeface="Cambria" panose="02040503050406030204" pitchFamily="18" charset="0"/>
                <a:sym typeface="Cambria"/>
              </a:rPr>
              <a:t>Looking at Receiver, start calling the score</a:t>
            </a:r>
          </a:p>
          <a:p>
            <a:pPr marL="743040" marR="0" lvl="1" indent="-284400" algn="l" rtl="0">
              <a:lnSpc>
                <a:spcPct val="150000"/>
              </a:lnSpc>
              <a:spcBef>
                <a:spcPts val="561"/>
              </a:spcBef>
              <a:spcAft>
                <a:spcPts val="0"/>
              </a:spcAft>
              <a:buClr>
                <a:srgbClr val="00B0F0"/>
              </a:buClr>
              <a:buSzPts val="2800"/>
              <a:buFont typeface="Arial"/>
              <a:buChar char="•"/>
            </a:pPr>
            <a:r>
              <a:rPr lang="en-US" sz="2700" dirty="0">
                <a:solidFill>
                  <a:srgbClr val="00B0F0"/>
                </a:solidFill>
                <a:latin typeface="Cambria" panose="02040503050406030204" pitchFamily="18" charset="0"/>
                <a:sym typeface="Cambria"/>
              </a:rPr>
              <a:t>While continuing to call score turn head quickly to watch server for any violations</a:t>
            </a:r>
          </a:p>
          <a:p>
            <a:pPr marL="743040" marR="0" lvl="1" indent="-284400" algn="l" rtl="0">
              <a:lnSpc>
                <a:spcPct val="150000"/>
              </a:lnSpc>
              <a:spcBef>
                <a:spcPts val="561"/>
              </a:spcBef>
              <a:spcAft>
                <a:spcPts val="0"/>
              </a:spcAft>
              <a:buClr>
                <a:srgbClr val="00B0F0"/>
              </a:buClr>
              <a:buSzPts val="2800"/>
              <a:buFont typeface="Arial"/>
              <a:buChar char="•"/>
            </a:pPr>
            <a:r>
              <a:rPr lang="en-US" sz="2700" dirty="0">
                <a:solidFill>
                  <a:srgbClr val="00B0F0"/>
                </a:solidFill>
                <a:latin typeface="Cambria" panose="02040503050406030204" pitchFamily="18" charset="0"/>
                <a:sym typeface="Cambria"/>
              </a:rPr>
              <a:t>On completion of calling score, drop hand quickly</a:t>
            </a:r>
          </a:p>
        </p:txBody>
      </p:sp>
    </p:spTree>
    <p:extLst>
      <p:ext uri="{BB962C8B-B14F-4D97-AF65-F5344CB8AC3E}">
        <p14:creationId xmlns:p14="http://schemas.microsoft.com/office/powerpoint/2010/main" val="3880690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2">
          <a:extLst>
            <a:ext uri="{FF2B5EF4-FFF2-40B4-BE49-F238E27FC236}">
              <a16:creationId xmlns:a16="http://schemas.microsoft.com/office/drawing/2014/main" id="{B6391453-1472-4E12-E2C3-2CB0D0444078}"/>
            </a:ext>
          </a:extLst>
        </p:cNvPr>
        <p:cNvGrpSpPr/>
        <p:nvPr/>
      </p:nvGrpSpPr>
      <p:grpSpPr>
        <a:xfrm>
          <a:off x="0" y="0"/>
          <a:ext cx="0" cy="0"/>
          <a:chOff x="0" y="0"/>
          <a:chExt cx="0" cy="0"/>
        </a:xfrm>
      </p:grpSpPr>
      <p:sp>
        <p:nvSpPr>
          <p:cNvPr id="523" name="Google Shape;523;p114">
            <a:extLst>
              <a:ext uri="{FF2B5EF4-FFF2-40B4-BE49-F238E27FC236}">
                <a16:creationId xmlns:a16="http://schemas.microsoft.com/office/drawing/2014/main" id="{C9BB4A7C-B1DF-3F1C-CA20-931E7A9BBDB5}"/>
              </a:ext>
            </a:extLst>
          </p:cNvPr>
          <p:cNvSpPr/>
          <p:nvPr/>
        </p:nvSpPr>
        <p:spPr>
          <a:xfrm>
            <a:off x="457200" y="399960"/>
            <a:ext cx="8228160" cy="59246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Final Pre-Play Procedure </a:t>
            </a:r>
            <a:r>
              <a:rPr lang="en-US" sz="2800" b="1" i="0" u="none" strike="noStrike" cap="none" dirty="0">
                <a:solidFill>
                  <a:srgbClr val="00B0F0"/>
                </a:solidFill>
                <a:latin typeface="Cambria"/>
                <a:ea typeface="Cambria"/>
                <a:cs typeface="Cambria"/>
                <a:sym typeface="Cambria"/>
              </a:rPr>
              <a:t>(Cont’d)</a:t>
            </a:r>
            <a:endParaRPr lang="en-US" sz="2800" dirty="0">
              <a:ea typeface="Cambria"/>
            </a:endParaRPr>
          </a:p>
          <a:p>
            <a:pPr marL="343080" marR="0" lvl="0" indent="-341640" algn="l" rtl="0">
              <a:lnSpc>
                <a:spcPct val="100000"/>
              </a:lnSpc>
              <a:spcBef>
                <a:spcPts val="0"/>
              </a:spcBef>
              <a:spcAft>
                <a:spcPts val="0"/>
              </a:spcAft>
              <a:buNone/>
            </a:pPr>
            <a:endParaRPr lang="en-US" sz="1200" b="1" dirty="0">
              <a:solidFill>
                <a:srgbClr val="00B0F0"/>
              </a:solidFill>
              <a:latin typeface="Cambria"/>
              <a:sym typeface="Cambria"/>
            </a:endParaRPr>
          </a:p>
          <a:p>
            <a:pPr marL="343080" marR="0" lvl="0" indent="-341640" algn="l" rtl="0">
              <a:lnSpc>
                <a:spcPct val="100000"/>
              </a:lnSpc>
              <a:spcBef>
                <a:spcPts val="0"/>
              </a:spcBef>
              <a:spcAft>
                <a:spcPts val="0"/>
              </a:spcAft>
              <a:buNone/>
            </a:pPr>
            <a:r>
              <a:rPr lang="en-US" sz="2700" b="1" dirty="0">
                <a:solidFill>
                  <a:srgbClr val="00B0F0"/>
                </a:solidFill>
                <a:latin typeface="Cambria"/>
                <a:sym typeface="Cambria"/>
              </a:rPr>
              <a:t>Ho</a:t>
            </a:r>
            <a:r>
              <a:rPr lang="en-US" sz="2700" b="1" dirty="0">
                <a:solidFill>
                  <a:srgbClr val="00B0F0"/>
                </a:solidFill>
                <a:latin typeface="Cambria" panose="02040503050406030204" pitchFamily="18" charset="0"/>
                <a:sym typeface="Cambria"/>
              </a:rPr>
              <a:t>w Arm should be used</a:t>
            </a:r>
            <a:endParaRPr lang="en-US" sz="2700" b="1" dirty="0">
              <a:solidFill>
                <a:srgbClr val="00B0F0"/>
              </a:solidFill>
              <a:latin typeface="Cambria" panose="02040503050406030204" pitchFamily="18" charset="0"/>
            </a:endParaRPr>
          </a:p>
          <a:p>
            <a:pPr marL="743040" marR="0" lvl="1" indent="-284400" algn="l" rtl="0">
              <a:lnSpc>
                <a:spcPct val="150000"/>
              </a:lnSpc>
              <a:spcBef>
                <a:spcPts val="561"/>
              </a:spcBef>
              <a:spcAft>
                <a:spcPts val="0"/>
              </a:spcAft>
              <a:buClr>
                <a:srgbClr val="00B0F0"/>
              </a:buClr>
              <a:buSzPts val="2800"/>
              <a:buFont typeface="Arial"/>
              <a:buChar char="•"/>
            </a:pPr>
            <a:r>
              <a:rPr lang="en-US" sz="2700" dirty="0">
                <a:solidFill>
                  <a:srgbClr val="00B0F0"/>
                </a:solidFill>
                <a:latin typeface="Cambria" panose="02040503050406030204" pitchFamily="18" charset="0"/>
                <a:sym typeface="Cambria"/>
              </a:rPr>
              <a:t>Why use the arm in this manner?</a:t>
            </a:r>
          </a:p>
          <a:p>
            <a:pPr marL="1212850" lvl="2" indent="-457200">
              <a:lnSpc>
                <a:spcPct val="150000"/>
              </a:lnSpc>
              <a:spcBef>
                <a:spcPts val="561"/>
              </a:spcBef>
              <a:buClr>
                <a:srgbClr val="00B0F0"/>
              </a:buClr>
              <a:buSzPct val="65000"/>
              <a:buFont typeface="Courier New" panose="02070309020205020404" pitchFamily="49" charset="0"/>
              <a:buChar char="o"/>
            </a:pPr>
            <a:r>
              <a:rPr lang="en-US" sz="2500" dirty="0">
                <a:solidFill>
                  <a:srgbClr val="00B0F0"/>
                </a:solidFill>
                <a:latin typeface="Cambria" panose="02040503050406030204" pitchFamily="18" charset="0"/>
                <a:sym typeface="Cambria"/>
              </a:rPr>
              <a:t>Let’s everyone know the score is about to be called.</a:t>
            </a:r>
          </a:p>
          <a:p>
            <a:pPr marL="1212850" lvl="2" indent="-457200">
              <a:lnSpc>
                <a:spcPct val="150000"/>
              </a:lnSpc>
              <a:spcBef>
                <a:spcPts val="561"/>
              </a:spcBef>
              <a:buClr>
                <a:srgbClr val="00B0F0"/>
              </a:buClr>
              <a:buSzPct val="65000"/>
              <a:buFont typeface="Courier New" panose="02070309020205020404" pitchFamily="49" charset="0"/>
              <a:buChar char="o"/>
            </a:pPr>
            <a:r>
              <a:rPr lang="en-US" sz="2500" dirty="0">
                <a:solidFill>
                  <a:srgbClr val="00B0F0"/>
                </a:solidFill>
                <a:latin typeface="Cambria" panose="02040503050406030204" pitchFamily="18" charset="0"/>
                <a:sym typeface="Cambria"/>
              </a:rPr>
              <a:t>Watch Receiver to ensure they do NOT become unready… arm in air, turn their back to net.</a:t>
            </a:r>
          </a:p>
          <a:p>
            <a:pPr marL="1212850" lvl="2" indent="-457200">
              <a:lnSpc>
                <a:spcPct val="150000"/>
              </a:lnSpc>
              <a:spcBef>
                <a:spcPts val="561"/>
              </a:spcBef>
              <a:buClr>
                <a:srgbClr val="00B0F0"/>
              </a:buClr>
              <a:buSzPct val="65000"/>
              <a:buFont typeface="Courier New" panose="02070309020205020404" pitchFamily="49" charset="0"/>
              <a:buChar char="o"/>
            </a:pPr>
            <a:r>
              <a:rPr lang="en-US" sz="2500" dirty="0">
                <a:solidFill>
                  <a:srgbClr val="00B0F0"/>
                </a:solidFill>
                <a:latin typeface="Cambria" panose="02040503050406030204" pitchFamily="18" charset="0"/>
                <a:sym typeface="Cambria"/>
              </a:rPr>
              <a:t>Know complete score has been called when hand drops</a:t>
            </a:r>
          </a:p>
        </p:txBody>
      </p:sp>
    </p:spTree>
    <p:extLst>
      <p:ext uri="{BB962C8B-B14F-4D97-AF65-F5344CB8AC3E}">
        <p14:creationId xmlns:p14="http://schemas.microsoft.com/office/powerpoint/2010/main" val="3321267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15"/>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Correct Player Position</a:t>
            </a:r>
            <a:endParaRPr sz="4000" b="0" i="0" u="none" strike="noStrike" cap="none">
              <a:latin typeface="Arial"/>
              <a:ea typeface="Arial"/>
              <a:cs typeface="Arial"/>
              <a:sym typeface="Arial"/>
            </a:endParaRPr>
          </a:p>
          <a:p>
            <a:pPr marL="914400" marR="0" lvl="0" indent="0" algn="l" rtl="0">
              <a:lnSpc>
                <a:spcPct val="150000"/>
              </a:lnSpc>
              <a:spcBef>
                <a:spcPts val="561"/>
              </a:spcBef>
              <a:spcAft>
                <a:spcPts val="0"/>
              </a:spcAft>
              <a:buNone/>
            </a:pPr>
            <a:endParaRPr sz="4000" b="0" i="0" u="none" strike="noStrike" cap="none">
              <a:latin typeface="Arial"/>
              <a:ea typeface="Arial"/>
              <a:cs typeface="Arial"/>
              <a:sym typeface="Arial"/>
            </a:endParaRPr>
          </a:p>
          <a:p>
            <a:pPr marL="0" marR="0" lvl="0" indent="0" algn="l" rtl="0">
              <a:lnSpc>
                <a:spcPct val="150000"/>
              </a:lnSpc>
              <a:spcBef>
                <a:spcPts val="561"/>
              </a:spcBef>
              <a:spcAft>
                <a:spcPts val="0"/>
              </a:spcAft>
              <a:buNone/>
            </a:pPr>
            <a:endParaRPr sz="2800" b="0" i="0" u="none" strike="noStrike" cap="none">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a:latin typeface="Arial"/>
              <a:ea typeface="Arial"/>
              <a:cs typeface="Arial"/>
              <a:sym typeface="Arial"/>
            </a:endParaRPr>
          </a:p>
        </p:txBody>
      </p:sp>
      <p:pic>
        <p:nvPicPr>
          <p:cNvPr id="529" name="Google Shape;529;p115"/>
          <p:cNvPicPr preferRelativeResize="0"/>
          <p:nvPr/>
        </p:nvPicPr>
        <p:blipFill>
          <a:blip r:embed="rId3">
            <a:alphaModFix/>
          </a:blip>
          <a:stretch>
            <a:fillRect/>
          </a:stretch>
        </p:blipFill>
        <p:spPr>
          <a:xfrm>
            <a:off x="659125" y="1339399"/>
            <a:ext cx="7825750" cy="38803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116"/>
          <p:cNvSpPr/>
          <p:nvPr/>
        </p:nvSpPr>
        <p:spPr>
          <a:xfrm>
            <a:off x="614075" y="418435"/>
            <a:ext cx="8228100" cy="537870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3600" b="1" i="0" u="none" strike="noStrike" cap="none">
                <a:solidFill>
                  <a:srgbClr val="00B0F0"/>
                </a:solidFill>
                <a:latin typeface="Cambria"/>
                <a:ea typeface="Cambria"/>
                <a:cs typeface="Cambria"/>
                <a:sym typeface="Cambria"/>
              </a:rPr>
              <a:t>Clipboard</a:t>
            </a:r>
            <a:r>
              <a:rPr lang="en-US" sz="3600" b="1" i="0" u="none" strike="noStrike" cap="none">
                <a:solidFill>
                  <a:srgbClr val="FF0000"/>
                </a:solidFill>
                <a:latin typeface="Cambria"/>
                <a:ea typeface="Cambria"/>
                <a:cs typeface="Cambria"/>
                <a:sym typeface="Cambria"/>
              </a:rPr>
              <a:t> Clip </a:t>
            </a:r>
            <a:r>
              <a:rPr lang="en-US" sz="3600" b="1" i="0" u="none" strike="noStrike" cap="none">
                <a:solidFill>
                  <a:srgbClr val="00B0F0"/>
                </a:solidFill>
                <a:latin typeface="Cambria"/>
                <a:ea typeface="Cambria"/>
                <a:cs typeface="Cambria"/>
                <a:sym typeface="Cambria"/>
              </a:rPr>
              <a:t>Toward Serving Team</a:t>
            </a:r>
            <a:endParaRPr sz="3600" b="0" i="0" u="none" strike="noStrike" cap="none">
              <a:latin typeface="Arial"/>
              <a:ea typeface="Arial"/>
              <a:cs typeface="Arial"/>
              <a:sym typeface="Arial"/>
            </a:endParaRPr>
          </a:p>
          <a:p>
            <a:pPr marL="343080" marR="0" lvl="0" indent="-341640" algn="l" rtl="0">
              <a:lnSpc>
                <a:spcPct val="100000"/>
              </a:lnSpc>
              <a:spcBef>
                <a:spcPts val="799"/>
              </a:spcBef>
              <a:spcAft>
                <a:spcPts val="0"/>
              </a:spcAft>
              <a:buNone/>
            </a:pPr>
            <a:endParaRPr sz="3600" b="0" i="0" u="none" strike="noStrike" cap="none">
              <a:latin typeface="Arial"/>
              <a:ea typeface="Arial"/>
              <a:cs typeface="Arial"/>
              <a:sym typeface="Arial"/>
            </a:endParaRPr>
          </a:p>
        </p:txBody>
      </p:sp>
      <p:pic>
        <p:nvPicPr>
          <p:cNvPr id="536" name="Google Shape;536;p116"/>
          <p:cNvPicPr preferRelativeResize="0"/>
          <p:nvPr/>
        </p:nvPicPr>
        <p:blipFill>
          <a:blip r:embed="rId3">
            <a:alphaModFix/>
          </a:blip>
          <a:stretch>
            <a:fillRect/>
          </a:stretch>
        </p:blipFill>
        <p:spPr>
          <a:xfrm>
            <a:off x="1467650" y="1366625"/>
            <a:ext cx="6520950" cy="41247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117"/>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Prior To Every Serve</a:t>
            </a:r>
            <a:endParaRPr sz="4000" b="0" i="0" u="none" strike="noStrike" cap="none" dirty="0">
              <a:latin typeface="Arial"/>
              <a:ea typeface="Arial"/>
              <a:cs typeface="Arial"/>
              <a:sym typeface="Arial"/>
            </a:endParaRPr>
          </a:p>
          <a:p>
            <a:pPr marL="743040" marR="0" lvl="0" indent="-284400" algn="l" rtl="0">
              <a:lnSpc>
                <a:spcPct val="150000"/>
              </a:lnSpc>
              <a:spcBef>
                <a:spcPts val="561"/>
              </a:spcBef>
              <a:spcAft>
                <a:spcPts val="0"/>
              </a:spcAft>
              <a:buNone/>
            </a:pPr>
            <a:r>
              <a:rPr lang="en-US" sz="2800" b="1" i="0" u="none" strike="noStrike" cap="none" dirty="0">
                <a:solidFill>
                  <a:srgbClr val="00B0F0"/>
                </a:solidFill>
                <a:latin typeface="Cambria"/>
                <a:ea typeface="Cambria"/>
                <a:cs typeface="Cambria"/>
                <a:sym typeface="Cambria"/>
              </a:rPr>
              <a:t>Confirm Readiness</a:t>
            </a:r>
            <a:endParaRPr sz="2800" b="0" i="0" u="none" strike="noStrike" cap="none" dirty="0">
              <a:latin typeface="Arial"/>
              <a:ea typeface="Arial"/>
              <a:cs typeface="Arial"/>
              <a:sym typeface="Arial"/>
            </a:endParaRPr>
          </a:p>
          <a:p>
            <a:pPr marL="743040" marR="0" lvl="1" indent="-284400" algn="l" rtl="0">
              <a:lnSpc>
                <a:spcPct val="11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 First look at receiver &amp; partner</a:t>
            </a:r>
            <a:endParaRPr sz="2800" b="0" i="0" u="none" strike="noStrike" cap="none" dirty="0">
              <a:latin typeface="Arial"/>
              <a:ea typeface="Arial"/>
              <a:cs typeface="Arial"/>
              <a:sym typeface="Arial"/>
            </a:endParaRPr>
          </a:p>
          <a:p>
            <a:pPr marL="1143000" marR="0" lvl="0" indent="-227159" algn="l" rtl="0">
              <a:lnSpc>
                <a:spcPct val="110000"/>
              </a:lnSpc>
              <a:spcBef>
                <a:spcPts val="561"/>
              </a:spcBef>
              <a:spcAft>
                <a:spcPts val="0"/>
              </a:spcAft>
              <a:buNone/>
            </a:pPr>
            <a:r>
              <a:rPr lang="en-US" sz="2800" b="0" i="1" u="none" strike="noStrike" cap="none" dirty="0">
                <a:solidFill>
                  <a:srgbClr val="00B0F0"/>
                </a:solidFill>
                <a:latin typeface="Cambria"/>
                <a:ea typeface="Cambria"/>
                <a:cs typeface="Cambria"/>
                <a:sym typeface="Cambria"/>
              </a:rPr>
              <a:t>Ready? Or should be ready?</a:t>
            </a:r>
            <a:endParaRPr sz="2800" b="0" i="0" u="none" strike="noStrike" cap="none" dirty="0">
              <a:latin typeface="Arial"/>
              <a:ea typeface="Arial"/>
              <a:cs typeface="Arial"/>
              <a:sym typeface="Arial"/>
            </a:endParaRPr>
          </a:p>
          <a:p>
            <a:pPr marL="743040" marR="0" lvl="1" indent="-284400" algn="l" rtl="0">
              <a:lnSpc>
                <a:spcPct val="11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Look at server &amp; partner</a:t>
            </a:r>
            <a:endParaRPr sz="2800" b="0" i="0" u="none" strike="noStrike" cap="none" dirty="0">
              <a:latin typeface="Arial"/>
              <a:ea typeface="Arial"/>
              <a:cs typeface="Arial"/>
              <a:sym typeface="Arial"/>
            </a:endParaRPr>
          </a:p>
          <a:p>
            <a:pPr marL="1143000" marR="0" lvl="0" indent="-227159" algn="l" rtl="0">
              <a:lnSpc>
                <a:spcPct val="110000"/>
              </a:lnSpc>
              <a:spcBef>
                <a:spcPts val="561"/>
              </a:spcBef>
              <a:spcAft>
                <a:spcPts val="0"/>
              </a:spcAft>
              <a:buNone/>
            </a:pPr>
            <a:r>
              <a:rPr lang="en-US" sz="2800" b="0" i="1" u="none" strike="noStrike" cap="none" dirty="0">
                <a:solidFill>
                  <a:srgbClr val="00B0F0"/>
                </a:solidFill>
                <a:latin typeface="Cambria"/>
                <a:ea typeface="Cambria"/>
                <a:cs typeface="Cambria"/>
                <a:sym typeface="Cambria"/>
              </a:rPr>
              <a:t>Ready? Or should be ready?</a:t>
            </a:r>
            <a:endParaRPr sz="2800" b="0" i="0" u="none" strike="noStrike" cap="none" dirty="0">
              <a:latin typeface="Arial"/>
              <a:ea typeface="Arial"/>
              <a:cs typeface="Arial"/>
              <a:sym typeface="Arial"/>
            </a:endParaRPr>
          </a:p>
          <a:p>
            <a:pPr marL="743040" marR="0" lvl="1" indent="-284400" algn="l" rtl="0">
              <a:lnSpc>
                <a:spcPct val="11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Based on the score and server bands mentally confirm - are the server and potential receiver correct</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118"/>
          <p:cNvSpPr/>
          <p:nvPr/>
        </p:nvSpPr>
        <p:spPr>
          <a:xfrm>
            <a:off x="457200" y="399960"/>
            <a:ext cx="8228160" cy="56198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Prior To Every Serve </a:t>
            </a:r>
            <a:r>
              <a:rPr lang="en-US" sz="2800" b="1" i="0" u="none" strike="noStrike" cap="none" dirty="0">
                <a:solidFill>
                  <a:srgbClr val="00B0F0"/>
                </a:solidFill>
                <a:latin typeface="Cambria"/>
                <a:ea typeface="Cambria"/>
                <a:cs typeface="Cambria"/>
                <a:sym typeface="Cambria"/>
              </a:rPr>
              <a:t>(cont'd)</a:t>
            </a:r>
            <a:endParaRPr sz="2800" b="1" i="0" u="none" strike="noStrike" cap="none" dirty="0">
              <a:solidFill>
                <a:srgbClr val="00B0F0"/>
              </a:solidFill>
              <a:latin typeface="Cambria"/>
              <a:ea typeface="Cambria"/>
              <a:cs typeface="Cambria"/>
              <a:sym typeface="Cambria"/>
            </a:endParaRPr>
          </a:p>
          <a:p>
            <a:pPr marL="343080" marR="0" lvl="0" indent="-341640" algn="l" rtl="0">
              <a:lnSpc>
                <a:spcPct val="100000"/>
              </a:lnSpc>
              <a:spcBef>
                <a:spcPts val="0"/>
              </a:spcBef>
              <a:spcAft>
                <a:spcPts val="0"/>
              </a:spcAft>
              <a:buNone/>
            </a:pPr>
            <a:endParaRPr sz="1000" b="1" dirty="0">
              <a:solidFill>
                <a:srgbClr val="00B0F0"/>
              </a:solidFill>
              <a:latin typeface="Cambria"/>
              <a:ea typeface="Cambria"/>
              <a:cs typeface="Cambria"/>
              <a:sym typeface="Cambria"/>
            </a:endParaRPr>
          </a:p>
          <a:p>
            <a:pPr marL="743040" marR="0" lvl="0" indent="-284400" algn="l" rtl="0">
              <a:lnSpc>
                <a:spcPct val="150000"/>
              </a:lnSpc>
              <a:spcBef>
                <a:spcPts val="561"/>
              </a:spcBef>
              <a:spcAft>
                <a:spcPts val="0"/>
              </a:spcAft>
              <a:buNone/>
            </a:pPr>
            <a:r>
              <a:rPr lang="en-US" sz="2800" b="1" dirty="0">
                <a:solidFill>
                  <a:srgbClr val="FF0000"/>
                </a:solidFill>
                <a:latin typeface="Cambria"/>
                <a:ea typeface="Cambria"/>
                <a:cs typeface="Cambria"/>
                <a:sym typeface="Cambria"/>
              </a:rPr>
              <a:t>NEW</a:t>
            </a:r>
            <a:r>
              <a:rPr lang="en-US" sz="2800" b="1" dirty="0">
                <a:solidFill>
                  <a:srgbClr val="00B0F0"/>
                </a:solidFill>
                <a:latin typeface="Cambria"/>
                <a:ea typeface="Cambria"/>
                <a:cs typeface="Cambria"/>
                <a:sym typeface="Cambria"/>
              </a:rPr>
              <a:t> </a:t>
            </a:r>
          </a:p>
          <a:p>
            <a:pPr marL="915840" marR="0" lvl="0" indent="-457200" algn="l" rtl="0">
              <a:lnSpc>
                <a:spcPct val="150000"/>
              </a:lnSpc>
              <a:spcBef>
                <a:spcPts val="561"/>
              </a:spcBef>
              <a:spcAft>
                <a:spcPts val="0"/>
              </a:spcAft>
              <a:buClr>
                <a:srgbClr val="FF0000"/>
              </a:buClr>
              <a:buFont typeface="Arial" panose="020B0604020202020204" pitchFamily="34" charset="0"/>
              <a:buChar char="•"/>
            </a:pPr>
            <a:r>
              <a:rPr lang="en-CA" sz="2800" b="1" dirty="0">
                <a:solidFill>
                  <a:srgbClr val="FF0000"/>
                </a:solidFill>
                <a:latin typeface="Cambria"/>
                <a:ea typeface="Cambria"/>
                <a:cs typeface="Cambria"/>
                <a:sym typeface="Cambria"/>
              </a:rPr>
              <a:t>Prior to calling the score and based on the score</a:t>
            </a:r>
          </a:p>
          <a:p>
            <a:pPr marL="915840" lvl="1" indent="-457200">
              <a:lnSpc>
                <a:spcPct val="150000"/>
              </a:lnSpc>
              <a:spcBef>
                <a:spcPts val="561"/>
              </a:spcBef>
              <a:buClr>
                <a:srgbClr val="FF0000"/>
              </a:buClr>
              <a:buFont typeface="Arial" panose="020B0604020202020204" pitchFamily="34" charset="0"/>
              <a:buChar char="•"/>
            </a:pPr>
            <a:r>
              <a:rPr lang="en-CA" sz="2800" b="1" dirty="0">
                <a:solidFill>
                  <a:srgbClr val="FF0000"/>
                </a:solidFill>
                <a:latin typeface="Cambria"/>
                <a:ea typeface="Cambria"/>
                <a:cs typeface="Cambria"/>
                <a:sym typeface="Cambria"/>
              </a:rPr>
              <a:t>Verify </a:t>
            </a:r>
            <a:r>
              <a:rPr lang="en-CA" sz="2800" b="1" u="sng" dirty="0">
                <a:solidFill>
                  <a:srgbClr val="FF0000"/>
                </a:solidFill>
                <a:latin typeface="Cambria"/>
                <a:ea typeface="Cambria"/>
                <a:cs typeface="Cambria"/>
                <a:sym typeface="Cambria"/>
              </a:rPr>
              <a:t>all</a:t>
            </a:r>
            <a:r>
              <a:rPr lang="en-CA" sz="2800" b="1" dirty="0">
                <a:solidFill>
                  <a:srgbClr val="FF0000"/>
                </a:solidFill>
                <a:latin typeface="Cambria"/>
                <a:ea typeface="Cambria"/>
                <a:cs typeface="Cambria"/>
                <a:sym typeface="Cambria"/>
              </a:rPr>
              <a:t> player’s positioning</a:t>
            </a:r>
          </a:p>
          <a:p>
            <a:pPr marL="915840" lvl="1" indent="-457200">
              <a:lnSpc>
                <a:spcPct val="150000"/>
              </a:lnSpc>
              <a:spcBef>
                <a:spcPts val="561"/>
              </a:spcBef>
              <a:buClr>
                <a:srgbClr val="FF0000"/>
              </a:buClr>
              <a:buFont typeface="Arial" panose="020B0604020202020204" pitchFamily="34" charset="0"/>
              <a:buChar char="•"/>
            </a:pPr>
            <a:r>
              <a:rPr lang="en-CA" sz="2800" b="1" dirty="0">
                <a:solidFill>
                  <a:srgbClr val="FF0000"/>
                </a:solidFill>
                <a:latin typeface="Cambria"/>
                <a:ea typeface="Cambria"/>
                <a:cs typeface="Cambria"/>
                <a:sym typeface="Cambria"/>
              </a:rPr>
              <a:t>If incorrect put everyone into their correct position</a:t>
            </a:r>
          </a:p>
          <a:p>
            <a:pPr marL="915840" lvl="1" indent="-457200">
              <a:lnSpc>
                <a:spcPct val="150000"/>
              </a:lnSpc>
              <a:spcBef>
                <a:spcPts val="561"/>
              </a:spcBef>
              <a:buClr>
                <a:srgbClr val="FF0000"/>
              </a:buClr>
              <a:buFont typeface="Arial" panose="020B0604020202020204" pitchFamily="34" charset="0"/>
              <a:buChar char="•"/>
            </a:pPr>
            <a:r>
              <a:rPr lang="en-CA" sz="2800" b="1" dirty="0">
                <a:solidFill>
                  <a:srgbClr val="FF0000"/>
                </a:solidFill>
                <a:latin typeface="Cambria"/>
                <a:ea typeface="Cambria"/>
                <a:cs typeface="Cambria"/>
                <a:sym typeface="Cambria"/>
              </a:rPr>
              <a:t>Call the score</a:t>
            </a:r>
            <a:endParaRPr sz="2800" b="1" dirty="0">
              <a:solidFill>
                <a:srgbClr val="FF0000"/>
              </a:solidFill>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94"/>
          <p:cNvSpPr/>
          <p:nvPr/>
        </p:nvSpPr>
        <p:spPr>
          <a:xfrm>
            <a:off x="457200" y="399960"/>
            <a:ext cx="8228160" cy="57722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Cambria"/>
                <a:cs typeface="Cambria"/>
                <a:sym typeface="Cambria"/>
              </a:rPr>
              <a:t>Based On</a:t>
            </a:r>
            <a:endParaRPr sz="4000" b="0" i="0" u="none" strike="noStrike" cap="none" dirty="0">
              <a:latin typeface="Arial"/>
              <a:ea typeface="Arial"/>
              <a:cs typeface="Arial"/>
              <a:sym typeface="Arial"/>
            </a:endParaRPr>
          </a:p>
          <a:p>
            <a:pPr marL="743040" marR="0" lvl="0" indent="-284400" algn="ctr" rtl="0">
              <a:lnSpc>
                <a:spcPct val="150000"/>
              </a:lnSpc>
              <a:spcBef>
                <a:spcPts val="561"/>
              </a:spcBef>
              <a:spcAft>
                <a:spcPts val="0"/>
              </a:spcAft>
              <a:buNone/>
            </a:pPr>
            <a:r>
              <a:rPr lang="en-US" sz="3200" b="1" i="0" u="none" strike="noStrike" cap="none" dirty="0">
                <a:solidFill>
                  <a:srgbClr val="00B0F0"/>
                </a:solidFill>
                <a:latin typeface="Cambria"/>
                <a:ea typeface="Cambria"/>
                <a:cs typeface="Cambria"/>
                <a:sym typeface="Cambria"/>
              </a:rPr>
              <a:t>2024 </a:t>
            </a:r>
          </a:p>
          <a:p>
            <a:pPr marL="743040" marR="0" lvl="0" indent="-284400" algn="ctr" rtl="0">
              <a:lnSpc>
                <a:spcPct val="150000"/>
              </a:lnSpc>
              <a:spcBef>
                <a:spcPts val="561"/>
              </a:spcBef>
              <a:spcAft>
                <a:spcPts val="0"/>
              </a:spcAft>
              <a:buNone/>
            </a:pPr>
            <a:r>
              <a:rPr lang="en-US" sz="4000" b="1" dirty="0">
                <a:solidFill>
                  <a:srgbClr val="00B0F0"/>
                </a:solidFill>
                <a:latin typeface="Cambria"/>
                <a:ea typeface="Cambria"/>
                <a:cs typeface="Cambria"/>
                <a:sym typeface="Cambria"/>
              </a:rPr>
              <a:t>USA Pickleball </a:t>
            </a:r>
            <a:r>
              <a:rPr lang="en-US" sz="4000" b="1" i="0" u="none" strike="noStrike" cap="none" dirty="0">
                <a:solidFill>
                  <a:srgbClr val="00B0F0"/>
                </a:solidFill>
                <a:latin typeface="Cambria"/>
                <a:ea typeface="Cambria"/>
                <a:cs typeface="Cambria"/>
                <a:sym typeface="Cambria"/>
              </a:rPr>
              <a:t>Rulebook </a:t>
            </a:r>
          </a:p>
          <a:p>
            <a:pPr marL="743040" marR="0" lvl="0" indent="-284400" algn="ctr" rtl="0">
              <a:lnSpc>
                <a:spcPct val="150000"/>
              </a:lnSpc>
              <a:spcBef>
                <a:spcPts val="561"/>
              </a:spcBef>
              <a:spcAft>
                <a:spcPts val="0"/>
              </a:spcAft>
              <a:buNone/>
            </a:pPr>
            <a:r>
              <a:rPr lang="en-US" sz="4000" b="1" dirty="0">
                <a:solidFill>
                  <a:srgbClr val="00B0F0"/>
                </a:solidFill>
                <a:latin typeface="Cambria"/>
                <a:ea typeface="Cambria"/>
                <a:cs typeface="Cambria"/>
                <a:sym typeface="Cambria"/>
              </a:rPr>
              <a:t>&amp;</a:t>
            </a:r>
            <a:endParaRPr lang="en-US" sz="4000" b="1" i="0" u="none" strike="noStrike" cap="none" dirty="0">
              <a:solidFill>
                <a:srgbClr val="00B0F0"/>
              </a:solidFill>
              <a:latin typeface="Cambria"/>
              <a:ea typeface="Cambria"/>
              <a:cs typeface="Cambria"/>
              <a:sym typeface="Cambria"/>
            </a:endParaRPr>
          </a:p>
          <a:p>
            <a:pPr marL="743040" marR="0" lvl="0" indent="-284400" algn="ctr" rtl="0">
              <a:lnSpc>
                <a:spcPct val="150000"/>
              </a:lnSpc>
              <a:spcBef>
                <a:spcPts val="561"/>
              </a:spcBef>
              <a:spcAft>
                <a:spcPts val="0"/>
              </a:spcAft>
              <a:buNone/>
            </a:pPr>
            <a:r>
              <a:rPr lang="en-US" sz="4000" b="1" i="0" u="none" strike="noStrike" cap="none" dirty="0">
                <a:solidFill>
                  <a:srgbClr val="00B0F0"/>
                </a:solidFill>
                <a:latin typeface="Cambria"/>
                <a:ea typeface="Cambria"/>
                <a:cs typeface="Cambria"/>
                <a:sym typeface="Cambria"/>
              </a:rPr>
              <a:t>Officiating Handbook </a:t>
            </a:r>
          </a:p>
          <a:p>
            <a:pPr marL="743040" marR="0" lvl="0" indent="-284400" algn="ctr" rtl="0">
              <a:lnSpc>
                <a:spcPct val="150000"/>
              </a:lnSpc>
              <a:spcBef>
                <a:spcPts val="561"/>
              </a:spcBef>
              <a:spcAft>
                <a:spcPts val="0"/>
              </a:spcAft>
              <a:buNone/>
            </a:pPr>
            <a:r>
              <a:rPr lang="en-US" sz="3200" b="1" dirty="0">
                <a:solidFill>
                  <a:srgbClr val="00B0F0"/>
                </a:solidFill>
                <a:latin typeface="Cambria"/>
                <a:ea typeface="Cambria"/>
                <a:cs typeface="Cambria"/>
                <a:sym typeface="Cambria"/>
              </a:rPr>
              <a:t>(Best Practices)</a:t>
            </a:r>
            <a:endParaRPr lang="en-US" sz="3200" b="1" i="0" u="none" strike="noStrike" cap="none" dirty="0">
              <a:solidFill>
                <a:srgbClr val="00B0F0"/>
              </a:solidFill>
              <a:latin typeface="Cambria"/>
              <a:ea typeface="Cambria"/>
              <a:cs typeface="Cambria"/>
              <a:sym typeface="Cambria"/>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118"/>
          <p:cNvSpPr/>
          <p:nvPr/>
        </p:nvSpPr>
        <p:spPr>
          <a:xfrm>
            <a:off x="457200" y="399960"/>
            <a:ext cx="8228160" cy="56198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Prior To Every Serve </a:t>
            </a:r>
            <a:r>
              <a:rPr lang="en-US" sz="2800" b="1" i="0" u="none" strike="noStrike" cap="none" dirty="0">
                <a:solidFill>
                  <a:srgbClr val="00B0F0"/>
                </a:solidFill>
                <a:latin typeface="Cambria"/>
                <a:ea typeface="Cambria"/>
                <a:cs typeface="Cambria"/>
                <a:sym typeface="Cambria"/>
              </a:rPr>
              <a:t>(cont'd)</a:t>
            </a:r>
            <a:endParaRPr sz="2800" b="1" i="0" u="none" strike="noStrike" cap="none" dirty="0">
              <a:solidFill>
                <a:srgbClr val="00B0F0"/>
              </a:solidFill>
              <a:latin typeface="Cambria"/>
              <a:ea typeface="Cambria"/>
              <a:cs typeface="Cambria"/>
              <a:sym typeface="Cambria"/>
            </a:endParaRPr>
          </a:p>
          <a:p>
            <a:pPr marL="343080" marR="0" lvl="0" indent="-341640" algn="l" rtl="0">
              <a:lnSpc>
                <a:spcPct val="100000"/>
              </a:lnSpc>
              <a:spcBef>
                <a:spcPts val="0"/>
              </a:spcBef>
              <a:spcAft>
                <a:spcPts val="0"/>
              </a:spcAft>
              <a:buNone/>
            </a:pPr>
            <a:endParaRPr sz="1000" b="1" dirty="0">
              <a:solidFill>
                <a:srgbClr val="00B0F0"/>
              </a:solidFill>
              <a:latin typeface="Cambria"/>
              <a:ea typeface="Cambria"/>
              <a:cs typeface="Cambria"/>
              <a:sym typeface="Cambria"/>
            </a:endParaRPr>
          </a:p>
          <a:p>
            <a:pPr marL="743040" marR="0" lvl="0" indent="-284400" algn="l" rtl="0">
              <a:lnSpc>
                <a:spcPct val="150000"/>
              </a:lnSpc>
              <a:spcBef>
                <a:spcPts val="561"/>
              </a:spcBef>
              <a:spcAft>
                <a:spcPts val="0"/>
              </a:spcAft>
              <a:buNone/>
            </a:pPr>
            <a:r>
              <a:rPr lang="en-US" sz="2800" b="1" i="0" u="none" strike="noStrike" cap="none" dirty="0">
                <a:solidFill>
                  <a:srgbClr val="00B0F0"/>
                </a:solidFill>
                <a:latin typeface="Cambria"/>
                <a:ea typeface="Cambria"/>
                <a:cs typeface="Cambria"/>
                <a:sym typeface="Cambria"/>
              </a:rPr>
              <a:t>Any Player May Still Ask:</a:t>
            </a:r>
            <a:endParaRPr sz="2800" b="0" i="0" u="none" strike="noStrike" cap="none" dirty="0">
              <a:latin typeface="Arial"/>
              <a:ea typeface="Arial"/>
              <a:cs typeface="Arial"/>
              <a:sym typeface="Arial"/>
            </a:endParaRP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b="0" i="0" u="none" strike="noStrike" cap="none" dirty="0">
                <a:solidFill>
                  <a:srgbClr val="00B0F0"/>
                </a:solidFill>
                <a:latin typeface="Cambria"/>
                <a:ea typeface="Cambria"/>
                <a:cs typeface="Cambria"/>
                <a:sym typeface="Cambria"/>
              </a:rPr>
              <a:t>“What is the score?”</a:t>
            </a:r>
            <a:endParaRPr sz="2800" b="0" i="0" u="none" strike="noStrike" cap="none" dirty="0">
              <a:latin typeface="Arial"/>
              <a:ea typeface="Arial"/>
              <a:cs typeface="Arial"/>
              <a:sym typeface="Arial"/>
            </a:endParaRP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b="0" i="0" u="none" strike="noStrike" cap="none" dirty="0">
                <a:solidFill>
                  <a:srgbClr val="00B0F0"/>
                </a:solidFill>
                <a:latin typeface="Cambria"/>
                <a:ea typeface="Cambria"/>
                <a:cs typeface="Cambria"/>
                <a:sym typeface="Cambria"/>
              </a:rPr>
              <a:t>“Am I the correct server/receiver?”</a:t>
            </a:r>
            <a:endParaRPr sz="2800" b="0" i="0" u="none" strike="noStrike" cap="none" dirty="0">
              <a:latin typeface="Arial"/>
              <a:ea typeface="Arial"/>
              <a:cs typeface="Arial"/>
              <a:sym typeface="Arial"/>
            </a:endParaRP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b="0" i="0" u="none" strike="noStrike" cap="none" dirty="0">
                <a:solidFill>
                  <a:srgbClr val="00B0F0"/>
                </a:solidFill>
                <a:latin typeface="Cambria"/>
                <a:ea typeface="Cambria"/>
                <a:cs typeface="Cambria"/>
                <a:sym typeface="Cambria"/>
              </a:rPr>
              <a:t>“Am I in the correct position?”</a:t>
            </a: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dirty="0">
                <a:solidFill>
                  <a:srgbClr val="00B0F0"/>
                </a:solidFill>
                <a:latin typeface="Cambria"/>
                <a:sym typeface="Cambria"/>
              </a:rPr>
              <a:t>“Am I Good?”</a:t>
            </a:r>
            <a:endParaRPr sz="2800" b="0" i="0" u="none" strike="noStrike" cap="none" dirty="0">
              <a:solidFill>
                <a:srgbClr val="00B0F0"/>
              </a:solidFill>
              <a:latin typeface="Arial"/>
              <a:ea typeface="Arial"/>
              <a:cs typeface="Arial"/>
              <a:sym typeface="Arial"/>
            </a:endParaRPr>
          </a:p>
          <a:p>
            <a:pPr marL="0" marR="0" lvl="0" indent="0" algn="l" rtl="0">
              <a:lnSpc>
                <a:spcPct val="100000"/>
              </a:lnSpc>
              <a:spcBef>
                <a:spcPts val="561"/>
              </a:spcBef>
              <a:spcAft>
                <a:spcPts val="0"/>
              </a:spcAft>
              <a:buNone/>
            </a:pPr>
            <a:r>
              <a:rPr lang="en-US" sz="2800" b="1" i="0" u="none" strike="noStrike" cap="none" dirty="0">
                <a:solidFill>
                  <a:srgbClr val="00B0F0"/>
                </a:solidFill>
                <a:latin typeface="Cambria"/>
                <a:ea typeface="Cambria"/>
                <a:cs typeface="Cambria"/>
                <a:sym typeface="Cambria"/>
              </a:rPr>
              <a:t>      </a:t>
            </a:r>
            <a:r>
              <a:rPr lang="en-CA" sz="2800" b="1" i="0" u="none" strike="noStrike" cap="none" dirty="0">
                <a:solidFill>
                  <a:srgbClr val="00B0F0"/>
                </a:solidFill>
                <a:latin typeface="Cambria"/>
                <a:ea typeface="Cambria"/>
                <a:cs typeface="Cambria"/>
                <a:sym typeface="Cambria"/>
              </a:rPr>
              <a:t>Answer the question and again ensure all 	players are in the correct position.</a:t>
            </a:r>
            <a:endParaRPr sz="2800" b="1" dirty="0">
              <a:solidFill>
                <a:srgbClr val="00B0F0"/>
              </a:solidFill>
              <a:latin typeface="Cambria"/>
              <a:ea typeface="Cambria"/>
              <a:cs typeface="Cambria"/>
              <a:sym typeface="Cambria"/>
            </a:endParaRPr>
          </a:p>
        </p:txBody>
      </p:sp>
    </p:spTree>
    <p:extLst>
      <p:ext uri="{BB962C8B-B14F-4D97-AF65-F5344CB8AC3E}">
        <p14:creationId xmlns:p14="http://schemas.microsoft.com/office/powerpoint/2010/main" val="2947965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119"/>
          <p:cNvSpPr/>
          <p:nvPr/>
        </p:nvSpPr>
        <p:spPr>
          <a:xfrm>
            <a:off x="457200" y="399960"/>
            <a:ext cx="8228100" cy="537870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Prior To Every Serve </a:t>
            </a:r>
            <a:r>
              <a:rPr lang="en-US" sz="2800" b="1" i="0" u="none" strike="noStrike" cap="none" dirty="0">
                <a:solidFill>
                  <a:srgbClr val="00B0F0"/>
                </a:solidFill>
                <a:latin typeface="Cambria"/>
                <a:ea typeface="Cambria"/>
                <a:cs typeface="Cambria"/>
                <a:sym typeface="Cambria"/>
              </a:rPr>
              <a:t>(cont'd)</a:t>
            </a:r>
            <a:endParaRPr sz="2800" b="0" i="0" u="none" strike="noStrike" cap="none" dirty="0">
              <a:latin typeface="Arial"/>
              <a:ea typeface="Arial"/>
              <a:cs typeface="Arial"/>
              <a:sym typeface="Arial"/>
            </a:endParaRPr>
          </a:p>
          <a:p>
            <a:pPr marL="0" marR="0" lvl="0" indent="0" algn="l" rtl="0">
              <a:lnSpc>
                <a:spcPct val="150000"/>
              </a:lnSpc>
              <a:spcBef>
                <a:spcPts val="561"/>
              </a:spcBef>
              <a:spcAft>
                <a:spcPts val="0"/>
              </a:spcAft>
              <a:buNone/>
            </a:pPr>
            <a:r>
              <a:rPr lang="en-US" sz="2800" b="1" i="0" u="none" strike="noStrike" cap="none" dirty="0">
                <a:solidFill>
                  <a:srgbClr val="00B0F0"/>
                </a:solidFill>
                <a:latin typeface="Cambria"/>
                <a:ea typeface="Cambria"/>
                <a:cs typeface="Cambria"/>
                <a:sym typeface="Cambria"/>
              </a:rPr>
              <a:t>      </a:t>
            </a:r>
            <a:r>
              <a:rPr lang="en-US" sz="2000" b="1" i="0" u="none" strike="noStrike" cap="none" dirty="0">
                <a:solidFill>
                  <a:srgbClr val="00B0F0"/>
                </a:solidFill>
                <a:latin typeface="Cambria"/>
                <a:ea typeface="Cambria"/>
                <a:cs typeface="Cambria"/>
                <a:sym typeface="Cambria"/>
              </a:rPr>
              <a:t>If you have called the score, and the ball has not been served;</a:t>
            </a:r>
            <a:endParaRPr sz="2000" b="0" i="0" u="none" strike="noStrike" cap="none" dirty="0">
              <a:latin typeface="Arial"/>
              <a:ea typeface="Arial"/>
              <a:cs typeface="Arial"/>
              <a:sym typeface="Arial"/>
            </a:endParaRP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b="0" i="0" u="none" strike="noStrike" cap="none" dirty="0">
                <a:solidFill>
                  <a:srgbClr val="00B0F0"/>
                </a:solidFill>
                <a:latin typeface="Cambria"/>
                <a:ea typeface="Cambria"/>
                <a:cs typeface="Cambria"/>
                <a:sym typeface="Cambria"/>
              </a:rPr>
              <a:t> Step forward, raise arm Call “Stop Play”</a:t>
            </a:r>
            <a:endParaRPr sz="2800" b="0" i="0" u="none" strike="noStrike" cap="none" dirty="0">
              <a:latin typeface="Arial"/>
              <a:ea typeface="Arial"/>
              <a:cs typeface="Arial"/>
              <a:sym typeface="Arial"/>
            </a:endParaRP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b="0" i="0" u="none" strike="noStrike" cap="none" dirty="0">
                <a:solidFill>
                  <a:srgbClr val="00B0F0"/>
                </a:solidFill>
                <a:latin typeface="Cambria"/>
                <a:ea typeface="Cambria"/>
                <a:cs typeface="Cambria"/>
                <a:sym typeface="Cambria"/>
              </a:rPr>
              <a:t> Answer the question</a:t>
            </a:r>
            <a:endParaRPr sz="2800" b="0" i="0" u="none" strike="noStrike" cap="none" dirty="0">
              <a:solidFill>
                <a:srgbClr val="00B0F0"/>
              </a:solidFill>
              <a:latin typeface="Cambria"/>
              <a:ea typeface="Cambria"/>
              <a:cs typeface="Cambria"/>
              <a:sym typeface="Cambria"/>
            </a:endParaRP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dirty="0">
                <a:solidFill>
                  <a:srgbClr val="00B0F0"/>
                </a:solidFill>
                <a:latin typeface="Cambria"/>
                <a:ea typeface="Cambria"/>
                <a:cs typeface="Cambria"/>
                <a:sym typeface="Cambria"/>
              </a:rPr>
              <a:t> Announce you will recall the score</a:t>
            </a:r>
            <a:endParaRPr sz="2800" dirty="0">
              <a:solidFill>
                <a:srgbClr val="00B0F0"/>
              </a:solidFill>
              <a:latin typeface="Cambria"/>
              <a:ea typeface="Cambria"/>
              <a:cs typeface="Cambria"/>
              <a:sym typeface="Cambria"/>
            </a:endParaRPr>
          </a:p>
          <a:p>
            <a:pPr marL="909637" marR="0" lvl="1" indent="-457200" algn="l" rtl="0">
              <a:lnSpc>
                <a:spcPct val="150000"/>
              </a:lnSpc>
              <a:spcBef>
                <a:spcPts val="0"/>
              </a:spcBef>
              <a:spcAft>
                <a:spcPts val="0"/>
              </a:spcAft>
              <a:buClr>
                <a:srgbClr val="00B0F0"/>
              </a:buClr>
              <a:buSzPts val="2800"/>
              <a:buFont typeface="Arial" panose="020B0604020202020204" pitchFamily="34" charset="0"/>
              <a:buChar char="•"/>
            </a:pPr>
            <a:r>
              <a:rPr lang="en-US" sz="2800" b="0" i="0" u="none" strike="noStrike" cap="none" dirty="0">
                <a:solidFill>
                  <a:srgbClr val="00B0F0"/>
                </a:solidFill>
                <a:latin typeface="Cambria"/>
                <a:ea typeface="Cambria"/>
                <a:cs typeface="Cambria"/>
                <a:sym typeface="Cambria"/>
              </a:rPr>
              <a:t> Step back, lower arm and recall the score,       starting a new 10 second count</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20"/>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Prior To Every Serve </a:t>
            </a:r>
            <a:r>
              <a:rPr lang="en-US" sz="2800" b="1" i="0" u="none" strike="noStrike" cap="none" dirty="0">
                <a:solidFill>
                  <a:srgbClr val="00B0F0"/>
                </a:solidFill>
                <a:latin typeface="Cambria"/>
                <a:ea typeface="Cambria"/>
                <a:cs typeface="Cambria"/>
                <a:sym typeface="Cambria"/>
              </a:rPr>
              <a:t>(cont'd)</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Announce score clearly, loudly and with consistent cadence</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Begin 10 second count </a:t>
            </a:r>
            <a:endParaRPr sz="2800" b="0" i="0" u="none" strike="noStrike" cap="none" dirty="0">
              <a:latin typeface="Arial"/>
              <a:ea typeface="Arial"/>
              <a:cs typeface="Arial"/>
              <a:sym typeface="Arial"/>
            </a:endParaRPr>
          </a:p>
          <a:p>
            <a:pPr marL="915840" marR="0" lvl="0" indent="-457200" algn="l" rtl="0">
              <a:lnSpc>
                <a:spcPct val="150000"/>
              </a:lnSpc>
              <a:spcBef>
                <a:spcPts val="561"/>
              </a:spcBef>
              <a:spcAft>
                <a:spcPts val="0"/>
              </a:spcAft>
              <a:buClr>
                <a:srgbClr val="00B0F0"/>
              </a:buClr>
              <a:buFont typeface="Arial" panose="020B0604020202020204" pitchFamily="34" charset="0"/>
              <a:buChar char="•"/>
            </a:pPr>
            <a:r>
              <a:rPr lang="en-US" sz="2800" b="0" i="0" u="none" strike="noStrike" cap="none" dirty="0">
                <a:solidFill>
                  <a:srgbClr val="00B0F0"/>
                </a:solidFill>
                <a:latin typeface="Cambria"/>
                <a:ea typeface="Cambria"/>
                <a:cs typeface="Cambria"/>
                <a:sym typeface="Cambria"/>
              </a:rPr>
              <a:t>Any player may signal ‘Not Ready’ prior to the start of the score being called</a:t>
            </a:r>
            <a:endParaRPr sz="2800" b="0" i="0" u="none" strike="noStrike" cap="none" dirty="0">
              <a:latin typeface="Arial"/>
              <a:ea typeface="Arial"/>
              <a:cs typeface="Arial"/>
              <a:sym typeface="Arial"/>
            </a:endParaRPr>
          </a:p>
          <a:p>
            <a:pPr marL="915840" marR="0" lvl="0" indent="-457200" algn="l" rtl="0">
              <a:lnSpc>
                <a:spcPct val="150000"/>
              </a:lnSpc>
              <a:spcBef>
                <a:spcPts val="561"/>
              </a:spcBef>
              <a:spcAft>
                <a:spcPts val="0"/>
              </a:spcAft>
              <a:buClr>
                <a:srgbClr val="00B0F0"/>
              </a:buClr>
              <a:buFont typeface="Arial" panose="020B0604020202020204" pitchFamily="34" charset="0"/>
              <a:buChar char="•"/>
            </a:pPr>
            <a:r>
              <a:rPr lang="en-US" sz="2800" b="0" i="0" u="none" strike="noStrike" cap="none" dirty="0">
                <a:solidFill>
                  <a:srgbClr val="00B0F0"/>
                </a:solidFill>
                <a:latin typeface="Cambria"/>
                <a:ea typeface="Cambria"/>
                <a:cs typeface="Cambria"/>
                <a:sym typeface="Cambria"/>
              </a:rPr>
              <a:t>After the score is called, ignore ‘Not Ready’ signals</a:t>
            </a:r>
            <a:r>
              <a:rPr lang="en-US" sz="2800" b="1" i="0" u="none" strike="noStrike" cap="none" dirty="0">
                <a:solidFill>
                  <a:srgbClr val="4A86E8"/>
                </a:solidFill>
                <a:latin typeface="Cambria"/>
                <a:ea typeface="Cambria"/>
                <a:cs typeface="Cambria"/>
                <a:sym typeface="Cambria"/>
              </a:rPr>
              <a:t> </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121"/>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The Serve</a:t>
            </a:r>
            <a:endParaRPr sz="4000" b="0" i="0" u="none" strike="noStrike" cap="none" dirty="0">
              <a:latin typeface="Arial"/>
              <a:ea typeface="Arial"/>
              <a:cs typeface="Arial"/>
              <a:sym typeface="Arial"/>
            </a:endParaRPr>
          </a:p>
          <a:p>
            <a:pPr marL="743040" marR="0" lvl="1" indent="-284400" algn="l" rtl="0">
              <a:lnSpc>
                <a:spcPct val="150000"/>
              </a:lnSpc>
              <a:spcBef>
                <a:spcPts val="672"/>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Watch for service Faults </a:t>
            </a:r>
            <a:endParaRPr sz="2800" b="0" i="0" u="none" strike="noStrike" cap="none" dirty="0">
              <a:latin typeface="Arial"/>
              <a:ea typeface="Arial"/>
              <a:cs typeface="Arial"/>
              <a:sym typeface="Arial"/>
            </a:endParaRPr>
          </a:p>
          <a:p>
            <a:pPr marL="1143000" marR="0" lvl="2" indent="-227159" algn="l" rtl="0">
              <a:lnSpc>
                <a:spcPct val="100000"/>
              </a:lnSpc>
              <a:spcBef>
                <a:spcPts val="672"/>
              </a:spcBef>
              <a:spcAft>
                <a:spcPts val="0"/>
              </a:spcAft>
              <a:buClr>
                <a:srgbClr val="00B0F0"/>
              </a:buClr>
              <a:buSzPct val="70000"/>
              <a:buFont typeface="Courier New"/>
              <a:buChar char="o"/>
            </a:pPr>
            <a:r>
              <a:rPr lang="en-US" sz="2800" b="0" i="0" u="none" strike="noStrike" cap="none" dirty="0">
                <a:solidFill>
                  <a:srgbClr val="00B0F0"/>
                </a:solidFill>
                <a:latin typeface="Cambria"/>
                <a:ea typeface="Cambria"/>
                <a:cs typeface="Cambria"/>
                <a:sym typeface="Cambria"/>
              </a:rPr>
              <a:t>  Foot Faults – baseline + imaginary    extensions</a:t>
            </a:r>
            <a:endParaRPr sz="2800" b="0" i="0" u="none" strike="noStrike" cap="none" dirty="0">
              <a:latin typeface="Arial"/>
              <a:ea typeface="Arial"/>
              <a:cs typeface="Arial"/>
              <a:sym typeface="Arial"/>
            </a:endParaRPr>
          </a:p>
          <a:p>
            <a:pPr marL="1143000" marR="0" lvl="2" indent="-227159" algn="l" rtl="0">
              <a:lnSpc>
                <a:spcPct val="100000"/>
              </a:lnSpc>
              <a:spcBef>
                <a:spcPts val="672"/>
              </a:spcBef>
              <a:spcAft>
                <a:spcPts val="0"/>
              </a:spcAft>
              <a:buClr>
                <a:srgbClr val="00B0F0"/>
              </a:buClr>
              <a:buSzPct val="70000"/>
              <a:buFont typeface="Courier New"/>
              <a:buChar char="o"/>
            </a:pPr>
            <a:r>
              <a:rPr lang="en-US" sz="2800" b="0" i="0" u="none" strike="noStrike" cap="none" dirty="0">
                <a:solidFill>
                  <a:srgbClr val="00B0F0"/>
                </a:solidFill>
                <a:latin typeface="Cambria"/>
                <a:ea typeface="Cambria"/>
                <a:cs typeface="Cambria"/>
                <a:sym typeface="Cambria"/>
              </a:rPr>
              <a:t>  Illegal serves</a:t>
            </a:r>
            <a:endParaRPr lang="en-US" sz="2800" dirty="0">
              <a:ea typeface="Cambria"/>
            </a:endParaRPr>
          </a:p>
          <a:p>
            <a:pPr marL="1143000" marR="0" lvl="2" indent="-227159" algn="l" rtl="0">
              <a:lnSpc>
                <a:spcPct val="100000"/>
              </a:lnSpc>
              <a:spcBef>
                <a:spcPts val="672"/>
              </a:spcBef>
              <a:spcAft>
                <a:spcPts val="0"/>
              </a:spcAft>
              <a:buClr>
                <a:srgbClr val="00B0F0"/>
              </a:buClr>
              <a:buSzPct val="70000"/>
              <a:buFont typeface="Courier New"/>
              <a:buChar char="o"/>
            </a:pPr>
            <a:r>
              <a:rPr lang="en-US" sz="2800" b="0" i="0" u="none" strike="noStrike" cap="none" dirty="0">
                <a:solidFill>
                  <a:srgbClr val="00B0F0"/>
                </a:solidFill>
                <a:latin typeface="Cambria" panose="02040503050406030204" pitchFamily="18" charset="0"/>
                <a:ea typeface="Cambria"/>
                <a:cs typeface="Cambria"/>
                <a:sym typeface="Cambria"/>
              </a:rPr>
              <a:t>  Drop Serve propelled (fault) or drop not     visible (re-serve)</a:t>
            </a:r>
            <a:endParaRPr sz="2800" b="0" i="0" u="none" strike="noStrike" cap="none" dirty="0">
              <a:solidFill>
                <a:srgbClr val="00B0F0"/>
              </a:solidFill>
              <a:latin typeface="Cambria" panose="02040503050406030204" pitchFamily="18" charset="0"/>
              <a:sym typeface="Arial"/>
            </a:endParaRPr>
          </a:p>
          <a:p>
            <a:pPr marL="343080" marR="0" lvl="0" indent="-341640" algn="l" rtl="0">
              <a:lnSpc>
                <a:spcPct val="100000"/>
              </a:lnSpc>
              <a:spcBef>
                <a:spcPts val="672"/>
              </a:spcBef>
              <a:spcAft>
                <a:spcPts val="0"/>
              </a:spcAft>
              <a:buNone/>
            </a:pPr>
            <a:endParaRPr sz="1000" b="0" i="0" u="none" strike="noStrike" cap="none" dirty="0">
              <a:latin typeface="Cambria" panose="02040503050406030204" pitchFamily="18" charset="0"/>
              <a:sym typeface="Arial"/>
            </a:endParaRPr>
          </a:p>
          <a:p>
            <a:pPr marL="743040" marR="0" lvl="1" indent="-284400" algn="l" rtl="0">
              <a:lnSpc>
                <a:spcPct val="100000"/>
              </a:lnSpc>
              <a:spcBef>
                <a:spcPts val="672"/>
              </a:spcBef>
              <a:spcAft>
                <a:spcPts val="0"/>
              </a:spcAft>
              <a:buClr>
                <a:srgbClr val="00B0F0"/>
              </a:buClr>
              <a:buSzPts val="2800"/>
              <a:buFont typeface="Arial"/>
              <a:buChar char="•"/>
            </a:pPr>
            <a:r>
              <a:rPr lang="en-US" sz="2700" b="0" i="0" u="none" strike="noStrike" cap="none" dirty="0">
                <a:solidFill>
                  <a:srgbClr val="00B0F0"/>
                </a:solidFill>
                <a:latin typeface="Cambria" panose="02040503050406030204" pitchFamily="18" charset="0"/>
                <a:ea typeface="Cambria"/>
                <a:cs typeface="Cambria"/>
                <a:sym typeface="Cambria"/>
              </a:rPr>
              <a:t>Visually follow ball to receiving court, watching for short serves that do not clear the NVZ and NVZ lines. – Call   “FAULT"</a:t>
            </a:r>
            <a:endParaRPr sz="2700" b="0" i="0" u="none" strike="noStrike" cap="none" dirty="0">
              <a:latin typeface="Cambria" panose="02040503050406030204" pitchFamily="18" charset="0"/>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122"/>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The Serve </a:t>
            </a:r>
            <a:r>
              <a:rPr lang="en-US" sz="2800" b="1" i="0" u="none" strike="noStrike" cap="none" dirty="0">
                <a:solidFill>
                  <a:srgbClr val="00B0F0"/>
                </a:solidFill>
                <a:latin typeface="Cambria"/>
                <a:ea typeface="Cambria"/>
                <a:cs typeface="Cambria"/>
                <a:sym typeface="Cambria"/>
              </a:rPr>
              <a:t>(cont’d)</a:t>
            </a:r>
            <a:endParaRPr sz="2800" b="0" i="0" u="none" strike="noStrike" cap="none" dirty="0">
              <a:latin typeface="Arial"/>
              <a:ea typeface="Arial"/>
              <a:cs typeface="Arial"/>
              <a:sym typeface="Arial"/>
            </a:endParaRPr>
          </a:p>
          <a:p>
            <a:pPr marL="743040" marR="0" lvl="0" indent="-284400" algn="l" rtl="0">
              <a:lnSpc>
                <a:spcPct val="150000"/>
              </a:lnSpc>
              <a:spcBef>
                <a:spcPts val="561"/>
              </a:spcBef>
              <a:spcAft>
                <a:spcPts val="0"/>
              </a:spcAft>
              <a:buNone/>
            </a:pPr>
            <a:r>
              <a:rPr lang="en-US" sz="2800" b="1" i="0" u="none" strike="noStrike" cap="none" dirty="0">
                <a:solidFill>
                  <a:srgbClr val="00B0F0"/>
                </a:solidFill>
                <a:latin typeface="Cambria"/>
                <a:ea typeface="Cambria"/>
                <a:cs typeface="Cambria"/>
                <a:sym typeface="Cambria"/>
              </a:rPr>
              <a:t>Serve Timing</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400" b="0" i="0" u="none" strike="noStrike" cap="none" dirty="0">
                <a:solidFill>
                  <a:srgbClr val="00B0F0"/>
                </a:solidFill>
                <a:latin typeface="Cambria" panose="02040503050406030204" pitchFamily="18" charset="0"/>
                <a:ea typeface="Cambria"/>
                <a:cs typeface="Cambria"/>
                <a:sym typeface="Cambria"/>
              </a:rPr>
              <a:t>Serving the ball before the </a:t>
            </a:r>
            <a:r>
              <a:rPr lang="en-US" sz="2400" b="0" i="0" u="sng" strike="noStrike" cap="none" dirty="0">
                <a:solidFill>
                  <a:srgbClr val="00B0F0"/>
                </a:solidFill>
                <a:latin typeface="Cambria" panose="02040503050406030204" pitchFamily="18" charset="0"/>
                <a:ea typeface="Cambria"/>
                <a:cs typeface="Cambria"/>
                <a:sym typeface="Cambria"/>
              </a:rPr>
              <a:t>complete</a:t>
            </a:r>
            <a:r>
              <a:rPr lang="en-US" sz="2400" b="0" i="0" u="none" strike="noStrike" cap="none" dirty="0">
                <a:solidFill>
                  <a:srgbClr val="00B0F0"/>
                </a:solidFill>
                <a:latin typeface="Cambria" panose="02040503050406030204" pitchFamily="18" charset="0"/>
                <a:ea typeface="Cambria"/>
                <a:cs typeface="Cambria"/>
                <a:sym typeface="Cambria"/>
              </a:rPr>
              <a:t> score has been called is a Fault.</a:t>
            </a:r>
          </a:p>
          <a:p>
            <a:pPr marL="743040" marR="0" lvl="1" indent="-284400" algn="l" rtl="0">
              <a:lnSpc>
                <a:spcPct val="150000"/>
              </a:lnSpc>
              <a:spcBef>
                <a:spcPts val="561"/>
              </a:spcBef>
              <a:spcAft>
                <a:spcPts val="0"/>
              </a:spcAft>
              <a:buClr>
                <a:srgbClr val="00B0F0"/>
              </a:buClr>
              <a:buSzPts val="2800"/>
              <a:buFont typeface="Arial"/>
              <a:buChar char="•"/>
            </a:pPr>
            <a:r>
              <a:rPr lang="en-US" sz="2400" dirty="0">
                <a:solidFill>
                  <a:srgbClr val="00B0F0"/>
                </a:solidFill>
                <a:latin typeface="Cambria" panose="02040503050406030204" pitchFamily="18" charset="0"/>
                <a:ea typeface="Cambria"/>
                <a:sym typeface="Cambria"/>
              </a:rPr>
              <a:t>Serving the ball prior to the score being called is a re-serve.  (</a:t>
            </a:r>
            <a:r>
              <a:rPr lang="en-US" sz="2400" u="sng" dirty="0">
                <a:solidFill>
                  <a:srgbClr val="00B0F0"/>
                </a:solidFill>
                <a:latin typeface="Cambria" panose="02040503050406030204" pitchFamily="18" charset="0"/>
                <a:ea typeface="Cambria"/>
                <a:sym typeface="Cambria"/>
              </a:rPr>
              <a:t>Ball is Dead </a:t>
            </a:r>
            <a:r>
              <a:rPr lang="en-US" sz="2400" dirty="0">
                <a:solidFill>
                  <a:srgbClr val="00B0F0"/>
                </a:solidFill>
                <a:latin typeface="Cambria" panose="02040503050406030204" pitchFamily="18" charset="0"/>
                <a:ea typeface="Cambria"/>
                <a:sym typeface="Cambria"/>
              </a:rPr>
              <a:t>until the Referee starts to call the score.)</a:t>
            </a:r>
            <a:endParaRPr lang="en-US" sz="2400" dirty="0">
              <a:solidFill>
                <a:srgbClr val="00B0F0"/>
              </a:solidFill>
              <a:latin typeface="Cambria" panose="02040503050406030204" pitchFamily="18" charset="0"/>
              <a:ea typeface="Cambria"/>
            </a:endParaRPr>
          </a:p>
          <a:p>
            <a:pPr marL="743040" marR="0" lvl="1" indent="-284400" algn="l" rtl="0">
              <a:lnSpc>
                <a:spcPct val="150000"/>
              </a:lnSpc>
              <a:spcBef>
                <a:spcPts val="561"/>
              </a:spcBef>
              <a:spcAft>
                <a:spcPts val="0"/>
              </a:spcAft>
              <a:buClr>
                <a:srgbClr val="00B0F0"/>
              </a:buClr>
              <a:buSzPts val="2800"/>
              <a:buFont typeface="Arial"/>
              <a:buChar char="•"/>
            </a:pPr>
            <a:r>
              <a:rPr lang="en-US" sz="2400" b="0" i="0" u="none" strike="noStrike" cap="none" dirty="0">
                <a:solidFill>
                  <a:srgbClr val="00B0F0"/>
                </a:solidFill>
                <a:latin typeface="Cambria" panose="02040503050406030204" pitchFamily="18" charset="0"/>
                <a:ea typeface="Cambria"/>
                <a:cs typeface="Cambria"/>
                <a:sym typeface="Cambria"/>
              </a:rPr>
              <a:t>The serve is defined as the initial strike of the ball to start the rally.</a:t>
            </a:r>
            <a:endParaRPr sz="2400" b="0" i="0" u="none" strike="noStrike" cap="none" dirty="0">
              <a:solidFill>
                <a:srgbClr val="00B0F0"/>
              </a:solidFill>
              <a:latin typeface="Cambria" panose="02040503050406030204" pitchFamily="18" charset="0"/>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23"/>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The Serve </a:t>
            </a:r>
            <a:r>
              <a:rPr lang="en-US" sz="2800" b="1" i="0" u="none" strike="noStrike" cap="none" dirty="0">
                <a:solidFill>
                  <a:srgbClr val="00B0F0"/>
                </a:solidFill>
                <a:latin typeface="Cambria"/>
                <a:ea typeface="Cambria"/>
                <a:cs typeface="Cambria"/>
                <a:sym typeface="Cambria"/>
              </a:rPr>
              <a:t>(cont’d)</a:t>
            </a:r>
            <a:endParaRPr sz="2800" b="0" i="0" u="none" strike="noStrike" cap="none" dirty="0">
              <a:latin typeface="Arial"/>
              <a:ea typeface="Arial"/>
              <a:cs typeface="Arial"/>
              <a:sym typeface="Arial"/>
            </a:endParaRPr>
          </a:p>
          <a:p>
            <a:pPr marL="458787" marR="0" lvl="1" algn="l" rtl="0">
              <a:lnSpc>
                <a:spcPct val="100000"/>
              </a:lnSpc>
              <a:spcBef>
                <a:spcPts val="561"/>
              </a:spcBef>
              <a:spcAft>
                <a:spcPts val="0"/>
              </a:spcAft>
              <a:buClr>
                <a:srgbClr val="00B0F0"/>
              </a:buClr>
              <a:buSzPts val="2800"/>
            </a:pPr>
            <a:r>
              <a:rPr lang="en-US" sz="2800" b="0" i="0" u="none" strike="noStrike" cap="none" dirty="0">
                <a:solidFill>
                  <a:srgbClr val="00B0F0"/>
                </a:solidFill>
                <a:latin typeface="Cambria"/>
                <a:ea typeface="Cambria"/>
                <a:cs typeface="Cambria"/>
                <a:sym typeface="Cambria"/>
              </a:rPr>
              <a:t>Ten second rule note:</a:t>
            </a:r>
            <a:endParaRPr lang="en-US" sz="2800" dirty="0">
              <a:ea typeface="Cambria"/>
            </a:endParaRPr>
          </a:p>
          <a:p>
            <a:pPr marL="854075" lvl="6" indent="-395288">
              <a:spcBef>
                <a:spcPts val="561"/>
              </a:spcBef>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Any 10 second violation results in a Fault against the server.</a:t>
            </a:r>
            <a:endParaRPr sz="2800" b="0" i="0" u="none" strike="noStrike" cap="none" dirty="0">
              <a:latin typeface="Arial"/>
              <a:ea typeface="Arial"/>
              <a:cs typeface="Arial"/>
              <a:sym typeface="Arial"/>
            </a:endParaRPr>
          </a:p>
          <a:p>
            <a:pPr marL="854075" marR="0" lvl="1" indent="-395288" algn="l" rtl="0">
              <a:lnSpc>
                <a:spcPct val="10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 served ball may clear </a:t>
            </a:r>
            <a:r>
              <a:rPr lang="en-US" sz="2800" b="1" i="0" u="none" strike="noStrike" cap="none" dirty="0">
                <a:solidFill>
                  <a:srgbClr val="00B0F0"/>
                </a:solidFill>
                <a:latin typeface="Cambria"/>
                <a:ea typeface="Cambria"/>
                <a:cs typeface="Cambria"/>
                <a:sym typeface="Cambria"/>
              </a:rPr>
              <a:t>or touch</a:t>
            </a:r>
            <a:r>
              <a:rPr lang="en-US" sz="2800" b="0" i="0" u="none" strike="noStrike" cap="none" dirty="0">
                <a:solidFill>
                  <a:srgbClr val="00B0F0"/>
                </a:solidFill>
                <a:latin typeface="Cambria"/>
                <a:ea typeface="Cambria"/>
                <a:cs typeface="Cambria"/>
                <a:sym typeface="Cambria"/>
              </a:rPr>
              <a:t> the net and must clear the NVZ and NVZ lines.</a:t>
            </a:r>
            <a:endParaRPr sz="2800" b="0" i="0" u="none" strike="noStrike" cap="none" dirty="0">
              <a:latin typeface="Arial"/>
              <a:ea typeface="Arial"/>
              <a:cs typeface="Arial"/>
              <a:sym typeface="Arial"/>
            </a:endParaRPr>
          </a:p>
          <a:p>
            <a:pPr marL="854075" marR="0" lvl="1" indent="-395288" algn="l" rtl="0">
              <a:lnSpc>
                <a:spcPct val="10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 served ball touching receiver or receiver’s partner before landing is a </a:t>
            </a:r>
            <a:r>
              <a:rPr lang="en-US" sz="2800" b="0" i="0" u="sng" strike="noStrike" cap="none" dirty="0">
                <a:solidFill>
                  <a:srgbClr val="00B0F0"/>
                </a:solidFill>
                <a:latin typeface="Cambria"/>
                <a:ea typeface="Cambria"/>
                <a:cs typeface="Cambria"/>
                <a:sym typeface="Cambria"/>
              </a:rPr>
              <a:t>point</a:t>
            </a:r>
            <a:r>
              <a:rPr lang="en-US" sz="2800" b="0" i="0" u="none" strike="noStrike" cap="none" dirty="0">
                <a:solidFill>
                  <a:srgbClr val="00B0F0"/>
                </a:solidFill>
                <a:latin typeface="Cambria"/>
                <a:ea typeface="Cambria"/>
                <a:cs typeface="Cambria"/>
                <a:sym typeface="Cambria"/>
              </a:rPr>
              <a:t> for the serving team (</a:t>
            </a:r>
            <a:r>
              <a:rPr lang="en-US" sz="2800" b="0" i="1" u="none" strike="noStrike" cap="none" dirty="0">
                <a:solidFill>
                  <a:srgbClr val="00B0F0"/>
                </a:solidFill>
                <a:latin typeface="Cambria"/>
                <a:ea typeface="Cambria"/>
                <a:cs typeface="Cambria"/>
                <a:sym typeface="Cambria"/>
              </a:rPr>
              <a:t>even if the partner is clearly standing out of bounds</a:t>
            </a:r>
            <a:r>
              <a:rPr lang="en-US" sz="2800" b="0" i="0" u="none" strike="noStrike" cap="none" dirty="0">
                <a:solidFill>
                  <a:srgbClr val="00B0F0"/>
                </a:solidFill>
                <a:latin typeface="Cambria"/>
                <a:ea typeface="Cambria"/>
                <a:cs typeface="Cambria"/>
                <a:sym typeface="Cambria"/>
              </a:rPr>
              <a:t>)</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24"/>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During Play</a:t>
            </a:r>
            <a:endParaRPr sz="4000" b="0" i="0" u="none" strike="noStrike" cap="none" dirty="0">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Call every Fault</a:t>
            </a:r>
            <a:endParaRPr sz="2800" b="0" i="0" u="none" strike="noStrike" cap="none" dirty="0">
              <a:latin typeface="Arial"/>
              <a:ea typeface="Arial"/>
              <a:cs typeface="Arial"/>
              <a:sym typeface="Arial"/>
            </a:endParaRPr>
          </a:p>
          <a:p>
            <a:pPr marL="1290638" marR="0" lvl="2" indent="-374650" algn="l" rtl="0">
              <a:lnSpc>
                <a:spcPct val="100000"/>
              </a:lnSpc>
              <a:spcBef>
                <a:spcPts val="561"/>
              </a:spcBef>
              <a:spcAft>
                <a:spcPts val="0"/>
              </a:spcAft>
              <a:buClr>
                <a:srgbClr val="00B0F0"/>
              </a:buClr>
              <a:buSzPct val="70000"/>
              <a:buFont typeface="Courier New"/>
              <a:buChar char="o"/>
            </a:pPr>
            <a:r>
              <a:rPr lang="en-US" sz="2800" b="0" i="0" u="none" strike="noStrike" cap="none" dirty="0">
                <a:solidFill>
                  <a:srgbClr val="00B0F0"/>
                </a:solidFill>
                <a:latin typeface="Cambria"/>
                <a:ea typeface="Cambria"/>
                <a:cs typeface="Cambria"/>
                <a:sym typeface="Cambria"/>
              </a:rPr>
              <a:t>Immediately</a:t>
            </a:r>
            <a:endParaRPr sz="2800" b="0" i="0" u="none" strike="noStrike" cap="none" dirty="0">
              <a:latin typeface="Arial"/>
              <a:ea typeface="Arial"/>
              <a:cs typeface="Arial"/>
              <a:sym typeface="Arial"/>
            </a:endParaRPr>
          </a:p>
          <a:p>
            <a:pPr marL="1290638" marR="0" lvl="2" indent="-374650" algn="l" rtl="0">
              <a:lnSpc>
                <a:spcPct val="100000"/>
              </a:lnSpc>
              <a:spcBef>
                <a:spcPts val="561"/>
              </a:spcBef>
              <a:spcAft>
                <a:spcPts val="0"/>
              </a:spcAft>
              <a:buClr>
                <a:srgbClr val="00B0F0"/>
              </a:buClr>
              <a:buSzPct val="70000"/>
              <a:buFont typeface="Courier New"/>
              <a:buChar char="o"/>
            </a:pPr>
            <a:r>
              <a:rPr lang="en-US" sz="2800" b="0" i="0" u="none" strike="noStrike" cap="none" dirty="0">
                <a:solidFill>
                  <a:srgbClr val="00B0F0"/>
                </a:solidFill>
                <a:latin typeface="Cambria"/>
                <a:ea typeface="Cambria"/>
                <a:cs typeface="Cambria"/>
                <a:sym typeface="Cambria"/>
              </a:rPr>
              <a:t>Loudly</a:t>
            </a:r>
            <a:endParaRPr sz="2800" b="0" i="0" u="none" strike="noStrike" cap="none" dirty="0">
              <a:latin typeface="Arial"/>
              <a:ea typeface="Arial"/>
              <a:cs typeface="Arial"/>
              <a:sym typeface="Arial"/>
            </a:endParaRPr>
          </a:p>
          <a:p>
            <a:pPr marL="1290638" marR="0" lvl="2" indent="-374650" algn="l" rtl="0">
              <a:lnSpc>
                <a:spcPct val="100000"/>
              </a:lnSpc>
              <a:spcBef>
                <a:spcPts val="561"/>
              </a:spcBef>
              <a:spcAft>
                <a:spcPts val="0"/>
              </a:spcAft>
              <a:buClr>
                <a:srgbClr val="00B0F0"/>
              </a:buClr>
              <a:buSzPct val="70000"/>
              <a:buFont typeface="Courier New"/>
              <a:buChar char="o"/>
            </a:pPr>
            <a:r>
              <a:rPr lang="en-US" sz="2800" b="0" i="0" u="none" strike="noStrike" cap="none" dirty="0">
                <a:solidFill>
                  <a:srgbClr val="00B0F0"/>
                </a:solidFill>
                <a:latin typeface="Cambria"/>
                <a:ea typeface="Cambria"/>
                <a:cs typeface="Cambria"/>
                <a:sym typeface="Cambria"/>
              </a:rPr>
              <a:t>Confidently</a:t>
            </a:r>
            <a:endParaRPr sz="2800" b="0" i="0" u="none" strike="noStrike" cap="none" dirty="0">
              <a:latin typeface="Arial"/>
              <a:ea typeface="Arial"/>
              <a:cs typeface="Arial"/>
              <a:sym typeface="Arial"/>
            </a:endParaRPr>
          </a:p>
          <a:p>
            <a:pPr marL="762000" lvl="2" indent="-309563">
              <a:spcBef>
                <a:spcPts val="561"/>
              </a:spcBef>
              <a:buClr>
                <a:srgbClr val="00B0F0"/>
              </a:buClr>
              <a:buSzPct val="100000"/>
              <a:buFont typeface="Arial"/>
              <a:buChar char="•"/>
            </a:pPr>
            <a:r>
              <a:rPr lang="en-US" sz="2800" b="0" i="0" u="none" strike="noStrike" cap="none" dirty="0">
                <a:solidFill>
                  <a:srgbClr val="00B0F0"/>
                </a:solidFill>
                <a:latin typeface="Cambria"/>
                <a:ea typeface="Cambria"/>
                <a:cs typeface="Cambria"/>
                <a:sym typeface="Cambria"/>
              </a:rPr>
              <a:t>Followed by:</a:t>
            </a:r>
            <a:endParaRPr sz="2800" b="0" i="0" u="none" strike="noStrike" cap="none" dirty="0">
              <a:latin typeface="Arial"/>
              <a:ea typeface="Arial"/>
              <a:cs typeface="Arial"/>
              <a:sym typeface="Arial"/>
            </a:endParaRPr>
          </a:p>
          <a:p>
            <a:pPr marL="1290638" marR="0" lvl="2" indent="-374650" algn="l" rtl="0">
              <a:lnSpc>
                <a:spcPct val="100000"/>
              </a:lnSpc>
              <a:spcBef>
                <a:spcPts val="561"/>
              </a:spcBef>
              <a:spcAft>
                <a:spcPts val="0"/>
              </a:spcAft>
              <a:buClr>
                <a:srgbClr val="00B0F0"/>
              </a:buClr>
              <a:buSzPct val="70000"/>
              <a:buFont typeface="Courier New"/>
              <a:buChar char="o"/>
            </a:pPr>
            <a:r>
              <a:rPr lang="en-US" sz="2800" b="0" i="0" u="none" strike="noStrike" cap="none" dirty="0">
                <a:solidFill>
                  <a:srgbClr val="00B0F0"/>
                </a:solidFill>
                <a:latin typeface="Cambria"/>
                <a:ea typeface="Cambria"/>
                <a:cs typeface="Cambria"/>
                <a:sym typeface="Cambria"/>
              </a:rPr>
              <a:t>“Point” or</a:t>
            </a:r>
            <a:endParaRPr sz="2800" b="0" i="0" u="none" strike="noStrike" cap="none" dirty="0">
              <a:latin typeface="Arial"/>
              <a:ea typeface="Arial"/>
              <a:cs typeface="Arial"/>
              <a:sym typeface="Arial"/>
            </a:endParaRPr>
          </a:p>
          <a:p>
            <a:pPr marL="1290638" marR="0" lvl="2" indent="-374650" algn="l" rtl="0">
              <a:lnSpc>
                <a:spcPct val="100000"/>
              </a:lnSpc>
              <a:spcBef>
                <a:spcPts val="561"/>
              </a:spcBef>
              <a:spcAft>
                <a:spcPts val="0"/>
              </a:spcAft>
              <a:buClr>
                <a:srgbClr val="00B0F0"/>
              </a:buClr>
              <a:buSzPct val="70000"/>
              <a:buFont typeface="Courier New"/>
              <a:buChar char="o"/>
            </a:pPr>
            <a:r>
              <a:rPr lang="en-US" sz="2800" b="0" i="0" u="none" strike="noStrike" cap="none" dirty="0">
                <a:solidFill>
                  <a:srgbClr val="00B0F0"/>
                </a:solidFill>
                <a:latin typeface="Cambria"/>
                <a:ea typeface="Cambria"/>
                <a:cs typeface="Cambria"/>
                <a:sym typeface="Cambria"/>
              </a:rPr>
              <a:t>“Second server” or </a:t>
            </a:r>
            <a:endParaRPr sz="2800" b="0" i="0" u="none" strike="noStrike" cap="none" dirty="0">
              <a:latin typeface="Arial"/>
              <a:ea typeface="Arial"/>
              <a:cs typeface="Arial"/>
              <a:sym typeface="Arial"/>
            </a:endParaRPr>
          </a:p>
          <a:p>
            <a:pPr marL="1290638" marR="0" lvl="2" indent="-374650" algn="l" rtl="0">
              <a:lnSpc>
                <a:spcPct val="100000"/>
              </a:lnSpc>
              <a:spcBef>
                <a:spcPts val="561"/>
              </a:spcBef>
              <a:spcAft>
                <a:spcPts val="0"/>
              </a:spcAft>
              <a:buClr>
                <a:srgbClr val="00B0F0"/>
              </a:buClr>
              <a:buSzPct val="70000"/>
              <a:buFont typeface="Courier New"/>
              <a:buChar char="o"/>
            </a:pPr>
            <a:r>
              <a:rPr lang="en-US" sz="2800" b="0" i="0" u="none" strike="noStrike" cap="none" dirty="0">
                <a:solidFill>
                  <a:srgbClr val="00B0F0"/>
                </a:solidFill>
                <a:latin typeface="Cambria"/>
                <a:ea typeface="Cambria"/>
                <a:cs typeface="Cambria"/>
                <a:sym typeface="Cambria"/>
              </a:rPr>
              <a:t>“Side out”</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125"/>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During Play </a:t>
            </a:r>
            <a:r>
              <a:rPr lang="en-US" sz="2800" b="1" i="0" u="none" strike="noStrike" cap="none" dirty="0">
                <a:solidFill>
                  <a:srgbClr val="00B0F0"/>
                </a:solidFill>
                <a:latin typeface="Cambria"/>
                <a:ea typeface="Cambria"/>
                <a:cs typeface="Cambria"/>
                <a:sym typeface="Cambria"/>
              </a:rPr>
              <a:t>(Cont’d)</a:t>
            </a:r>
            <a:r>
              <a:rPr lang="en-US" sz="4000" b="1" i="0" u="none" strike="noStrike" cap="none" dirty="0">
                <a:solidFill>
                  <a:srgbClr val="00B0F0"/>
                </a:solidFill>
                <a:latin typeface="Cambria"/>
                <a:ea typeface="Cambria"/>
                <a:cs typeface="Cambria"/>
                <a:sym typeface="Cambria"/>
              </a:rPr>
              <a:t> </a:t>
            </a:r>
            <a:endParaRPr sz="4000" b="0" i="0" u="none" strike="noStrike" cap="none" dirty="0">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When a volley is hit from close to the NVZ:</a:t>
            </a:r>
            <a:endParaRPr sz="2800" b="0" i="0" u="none" strike="noStrike" cap="none" dirty="0">
              <a:latin typeface="Arial"/>
              <a:ea typeface="Arial"/>
              <a:cs typeface="Arial"/>
              <a:sym typeface="Arial"/>
            </a:endParaRPr>
          </a:p>
          <a:p>
            <a:pPr marL="1373041" marR="0" lvl="2" indent="-457200" algn="l" rtl="0">
              <a:lnSpc>
                <a:spcPct val="100000"/>
              </a:lnSpc>
              <a:spcBef>
                <a:spcPts val="561"/>
              </a:spcBef>
              <a:spcAft>
                <a:spcPts val="0"/>
              </a:spcAft>
              <a:buClr>
                <a:srgbClr val="00B0F0"/>
              </a:buClr>
              <a:buSzPct val="70000"/>
              <a:buFont typeface="Courier New" panose="02070309020205020404" pitchFamily="49" charset="0"/>
              <a:buChar char="o"/>
            </a:pPr>
            <a:r>
              <a:rPr lang="en-US" sz="2800" b="0" i="0" u="none" strike="noStrike" cap="none" dirty="0">
                <a:solidFill>
                  <a:srgbClr val="00B0F0"/>
                </a:solidFill>
                <a:latin typeface="Cambria"/>
                <a:ea typeface="Cambria"/>
                <a:cs typeface="Cambria"/>
                <a:sym typeface="Cambria"/>
              </a:rPr>
              <a:t>  Do </a:t>
            </a:r>
            <a:r>
              <a:rPr lang="en-US" sz="2800" b="0" i="0" u="sng" strike="noStrike" cap="none" dirty="0">
                <a:solidFill>
                  <a:srgbClr val="00B0F0"/>
                </a:solidFill>
                <a:latin typeface="Cambria"/>
                <a:ea typeface="Cambria"/>
                <a:cs typeface="Cambria"/>
                <a:sym typeface="Cambria"/>
              </a:rPr>
              <a:t>not</a:t>
            </a:r>
            <a:r>
              <a:rPr lang="en-US" sz="2800" b="0" i="0" u="none" strike="noStrike" cap="none" dirty="0">
                <a:solidFill>
                  <a:srgbClr val="00B0F0"/>
                </a:solidFill>
                <a:latin typeface="Cambria"/>
                <a:ea typeface="Cambria"/>
                <a:cs typeface="Cambria"/>
                <a:sym typeface="Cambria"/>
              </a:rPr>
              <a:t> follow flight of volleyed ball </a:t>
            </a:r>
            <a:endParaRPr sz="2800" b="0" i="0" u="none" strike="noStrike" cap="none" dirty="0">
              <a:latin typeface="Arial"/>
              <a:ea typeface="Arial"/>
              <a:cs typeface="Arial"/>
              <a:sym typeface="Arial"/>
            </a:endParaRPr>
          </a:p>
          <a:p>
            <a:pPr marL="1373188" marR="0" lvl="2" indent="-457200" algn="l" rtl="0">
              <a:lnSpc>
                <a:spcPct val="100000"/>
              </a:lnSpc>
              <a:spcBef>
                <a:spcPts val="561"/>
              </a:spcBef>
              <a:spcAft>
                <a:spcPts val="0"/>
              </a:spcAft>
              <a:buClr>
                <a:srgbClr val="00B0F0"/>
              </a:buClr>
              <a:buSzPct val="70000"/>
              <a:buFont typeface="Courier New" panose="02070309020205020404" pitchFamily="49" charset="0"/>
              <a:buChar char="o"/>
            </a:pPr>
            <a:r>
              <a:rPr lang="en-US" sz="2800" b="0" i="0" u="none" strike="noStrike" cap="none" dirty="0">
                <a:solidFill>
                  <a:srgbClr val="00B0F0"/>
                </a:solidFill>
                <a:latin typeface="Cambria"/>
                <a:ea typeface="Cambria"/>
                <a:cs typeface="Cambria"/>
                <a:sym typeface="Cambria"/>
              </a:rPr>
              <a:t>Focus on NVZ for </a:t>
            </a:r>
            <a:r>
              <a:rPr lang="en-US" sz="2800" dirty="0">
                <a:solidFill>
                  <a:srgbClr val="00B0F0"/>
                </a:solidFill>
                <a:latin typeface="Cambria"/>
                <a:ea typeface="Cambria"/>
                <a:cs typeface="Cambria"/>
                <a:sym typeface="Cambria"/>
              </a:rPr>
              <a:t>f</a:t>
            </a:r>
            <a:r>
              <a:rPr lang="en-US" sz="2800" b="0" i="0" u="none" strike="noStrike" cap="none" dirty="0">
                <a:solidFill>
                  <a:srgbClr val="00B0F0"/>
                </a:solidFill>
                <a:latin typeface="Cambria"/>
                <a:ea typeface="Cambria"/>
                <a:cs typeface="Cambria"/>
                <a:sym typeface="Cambria"/>
              </a:rPr>
              <a:t>aults until momentum is under control</a:t>
            </a:r>
            <a:endParaRPr sz="2800" b="0" i="0" u="none" strike="noStrike" cap="none" dirty="0">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If the ball bounces prior to being hit, NVZ </a:t>
            </a:r>
            <a:r>
              <a:rPr lang="en-US" sz="2800" dirty="0">
                <a:solidFill>
                  <a:srgbClr val="00B0F0"/>
                </a:solidFill>
                <a:latin typeface="Cambria"/>
                <a:ea typeface="Cambria"/>
                <a:cs typeface="Cambria"/>
                <a:sym typeface="Cambria"/>
              </a:rPr>
              <a:t>f</a:t>
            </a:r>
            <a:r>
              <a:rPr lang="en-US" sz="2800" b="0" i="0" u="none" strike="noStrike" cap="none" dirty="0">
                <a:solidFill>
                  <a:srgbClr val="00B0F0"/>
                </a:solidFill>
                <a:latin typeface="Cambria"/>
                <a:ea typeface="Cambria"/>
                <a:cs typeface="Cambria"/>
                <a:sym typeface="Cambria"/>
              </a:rPr>
              <a:t>aults are not in effect</a:t>
            </a:r>
            <a:endParaRPr sz="28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743040" marR="0" lvl="0" indent="-284400" algn="l" rtl="0">
              <a:lnSpc>
                <a:spcPct val="100000"/>
              </a:lnSpc>
              <a:spcBef>
                <a:spcPts val="561"/>
              </a:spcBef>
              <a:spcAft>
                <a:spcPts val="0"/>
              </a:spcAft>
              <a:buNone/>
            </a:pPr>
            <a:r>
              <a:rPr lang="en-US" sz="2800" b="1" i="0" u="none" strike="noStrike" cap="none" dirty="0">
                <a:solidFill>
                  <a:srgbClr val="00B0F0"/>
                </a:solidFill>
                <a:latin typeface="Cambria"/>
                <a:ea typeface="Cambria"/>
                <a:cs typeface="Cambria"/>
                <a:sym typeface="Cambria"/>
              </a:rPr>
              <a:t>Watching the NVZ is a </a:t>
            </a:r>
            <a:r>
              <a:rPr lang="en-US" sz="2800" b="1" i="0" u="sng" strike="noStrike" cap="none" dirty="0">
                <a:solidFill>
                  <a:srgbClr val="00B0F0"/>
                </a:solidFill>
                <a:latin typeface="Cambria"/>
                <a:ea typeface="Cambria"/>
                <a:cs typeface="Cambria"/>
                <a:sym typeface="Cambria"/>
              </a:rPr>
              <a:t>primary</a:t>
            </a:r>
            <a:r>
              <a:rPr lang="en-US" sz="2800" b="1" i="0" u="none" strike="noStrike" cap="none" dirty="0">
                <a:solidFill>
                  <a:srgbClr val="00B0F0"/>
                </a:solidFill>
                <a:latin typeface="Cambria"/>
                <a:ea typeface="Cambria"/>
                <a:cs typeface="Cambria"/>
                <a:sym typeface="Cambria"/>
              </a:rPr>
              <a:t> responsibility</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26"/>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Scoresheet Marking / Recording</a:t>
            </a:r>
            <a:endParaRPr sz="4000" b="0" i="0" u="none" strike="noStrike" cap="none" dirty="0">
              <a:latin typeface="Arial"/>
              <a:ea typeface="Arial"/>
              <a:cs typeface="Arial"/>
              <a:sym typeface="Arial"/>
            </a:endParaRPr>
          </a:p>
          <a:p>
            <a:pPr marL="743040" marR="0" lvl="0" indent="-106560" algn="l" rtl="0">
              <a:lnSpc>
                <a:spcPct val="100000"/>
              </a:lnSpc>
              <a:spcBef>
                <a:spcPts val="561"/>
              </a:spcBef>
              <a:spcAft>
                <a:spcPts val="0"/>
              </a:spcAft>
              <a:buNone/>
            </a:pPr>
            <a:endParaRPr b="0" i="0" u="none" strike="noStrike" cap="none" dirty="0">
              <a:latin typeface="Arial"/>
              <a:ea typeface="Arial"/>
              <a:cs typeface="Arial"/>
              <a:sym typeface="Arial"/>
            </a:endParaRPr>
          </a:p>
          <a:p>
            <a:pPr marL="915840" marR="0" lvl="0" indent="-457200" algn="l" rtl="0">
              <a:lnSpc>
                <a:spcPct val="100000"/>
              </a:lnSpc>
              <a:spcBef>
                <a:spcPts val="561"/>
              </a:spcBef>
              <a:spcAft>
                <a:spcPts val="0"/>
              </a:spcAft>
              <a:buClr>
                <a:srgbClr val="00B0F0"/>
              </a:buClr>
              <a:buFont typeface="Arial" panose="020B0604020202020204" pitchFamily="34" charset="0"/>
              <a:buChar char="•"/>
            </a:pPr>
            <a:r>
              <a:rPr lang="en-US" sz="2800" b="0" i="0" u="none" strike="noStrike" cap="none" dirty="0">
                <a:solidFill>
                  <a:srgbClr val="00B0F0"/>
                </a:solidFill>
                <a:latin typeface="Cambria"/>
                <a:ea typeface="Cambria"/>
                <a:cs typeface="Cambria"/>
                <a:sym typeface="Cambria"/>
              </a:rPr>
              <a:t>It’s all about leaving tracks for recreating </a:t>
            </a:r>
            <a:r>
              <a:rPr lang="en-US" sz="2800" dirty="0">
                <a:solidFill>
                  <a:srgbClr val="00B0F0"/>
                </a:solidFill>
                <a:latin typeface="Cambria"/>
                <a:ea typeface="Cambria"/>
                <a:cs typeface="Cambria"/>
                <a:sym typeface="Cambria"/>
              </a:rPr>
              <a:t>what has happened and where you are</a:t>
            </a:r>
            <a:r>
              <a:rPr lang="en-US" sz="2800" b="0" i="0" u="none" strike="noStrike" cap="none" dirty="0">
                <a:solidFill>
                  <a:srgbClr val="00B0F0"/>
                </a:solidFill>
                <a:latin typeface="Cambria"/>
                <a:ea typeface="Cambria"/>
                <a:cs typeface="Cambria"/>
                <a:sym typeface="Cambria"/>
              </a:rPr>
              <a:t>.</a:t>
            </a:r>
          </a:p>
          <a:p>
            <a:pPr marL="915840" marR="0" lvl="0" indent="-457200" algn="l" rtl="0">
              <a:lnSpc>
                <a:spcPct val="100000"/>
              </a:lnSpc>
              <a:spcBef>
                <a:spcPts val="561"/>
              </a:spcBef>
              <a:spcAft>
                <a:spcPts val="0"/>
              </a:spcAft>
              <a:buClr>
                <a:srgbClr val="00B0F0"/>
              </a:buClr>
              <a:buFont typeface="Arial" panose="020B0604020202020204" pitchFamily="34" charset="0"/>
              <a:buChar char="•"/>
            </a:pPr>
            <a:endParaRPr b="0" i="0" u="none" strike="noStrike" cap="none" dirty="0">
              <a:latin typeface="Arial"/>
              <a:ea typeface="Arial"/>
              <a:cs typeface="Arial"/>
              <a:sym typeface="Arial"/>
            </a:endParaRPr>
          </a:p>
          <a:p>
            <a:pPr marL="915840" marR="0" lvl="0" indent="-457200" algn="l" rtl="0">
              <a:lnSpc>
                <a:spcPct val="100000"/>
              </a:lnSpc>
              <a:spcBef>
                <a:spcPts val="561"/>
              </a:spcBef>
              <a:spcAft>
                <a:spcPts val="0"/>
              </a:spcAft>
              <a:buClr>
                <a:srgbClr val="00B0F0"/>
              </a:buClr>
              <a:buFont typeface="Arial" panose="020B0604020202020204" pitchFamily="34" charset="0"/>
              <a:buChar char="•"/>
            </a:pPr>
            <a:r>
              <a:rPr lang="en-US" sz="2800" b="0" i="0" u="none" strike="noStrike" cap="none" dirty="0">
                <a:solidFill>
                  <a:srgbClr val="00B0F0"/>
                </a:solidFill>
                <a:latin typeface="Cambria"/>
                <a:ea typeface="Cambria"/>
                <a:cs typeface="Cambria"/>
                <a:sym typeface="Cambria"/>
              </a:rPr>
              <a:t>You should be able to look back and confirm the play as it happened.</a:t>
            </a:r>
          </a:p>
          <a:p>
            <a:pPr marL="915840" marR="0" lvl="0" indent="-457200" algn="l" rtl="0">
              <a:lnSpc>
                <a:spcPct val="100000"/>
              </a:lnSpc>
              <a:spcBef>
                <a:spcPts val="561"/>
              </a:spcBef>
              <a:spcAft>
                <a:spcPts val="0"/>
              </a:spcAft>
              <a:buClr>
                <a:srgbClr val="00B0F0"/>
              </a:buClr>
              <a:buFont typeface="Arial" panose="020B0604020202020204" pitchFamily="34" charset="0"/>
              <a:buChar char="•"/>
            </a:pPr>
            <a:endParaRPr lang="en-US" dirty="0">
              <a:ea typeface="Cambria"/>
            </a:endParaRPr>
          </a:p>
          <a:p>
            <a:pPr marL="915840" marR="0" lvl="0" indent="-457200" algn="l" rtl="0">
              <a:lnSpc>
                <a:spcPct val="100000"/>
              </a:lnSpc>
              <a:spcBef>
                <a:spcPts val="561"/>
              </a:spcBef>
              <a:spcAft>
                <a:spcPts val="0"/>
              </a:spcAft>
              <a:buClr>
                <a:srgbClr val="00B0F0"/>
              </a:buClr>
              <a:buFont typeface="Arial" panose="020B0604020202020204" pitchFamily="34" charset="0"/>
              <a:buChar char="•"/>
            </a:pPr>
            <a:r>
              <a:rPr lang="en-US" sz="2800" b="0" i="0" u="none" strike="noStrike" cap="none" dirty="0">
                <a:solidFill>
                  <a:srgbClr val="00B0F0"/>
                </a:solidFill>
                <a:latin typeface="Cambria"/>
                <a:ea typeface="Cambria"/>
                <a:cs typeface="Cambria"/>
                <a:sym typeface="Cambria"/>
              </a:rPr>
              <a:t>Recreate how the score developed.</a:t>
            </a:r>
          </a:p>
          <a:p>
            <a:pPr marL="915840" marR="0" lvl="0" indent="-457200" algn="l" rtl="0">
              <a:lnSpc>
                <a:spcPct val="100000"/>
              </a:lnSpc>
              <a:spcBef>
                <a:spcPts val="561"/>
              </a:spcBef>
              <a:spcAft>
                <a:spcPts val="0"/>
              </a:spcAft>
              <a:buClr>
                <a:srgbClr val="00B0F0"/>
              </a:buClr>
              <a:buFont typeface="Arial" panose="020B0604020202020204" pitchFamily="34" charset="0"/>
              <a:buChar char="•"/>
            </a:pPr>
            <a:endParaRPr b="0" i="0" u="none" strike="noStrike" cap="none" dirty="0">
              <a:latin typeface="Arial"/>
              <a:ea typeface="Arial"/>
              <a:cs typeface="Arial"/>
              <a:sym typeface="Arial"/>
            </a:endParaRPr>
          </a:p>
          <a:p>
            <a:pPr marL="915840" marR="0" lvl="0" indent="-457200" algn="l" rtl="0">
              <a:lnSpc>
                <a:spcPct val="100000"/>
              </a:lnSpc>
              <a:spcBef>
                <a:spcPts val="561"/>
              </a:spcBef>
              <a:spcAft>
                <a:spcPts val="0"/>
              </a:spcAft>
              <a:buClr>
                <a:srgbClr val="00B0F0"/>
              </a:buClr>
              <a:buFont typeface="Arial" panose="020B0604020202020204" pitchFamily="34" charset="0"/>
              <a:buChar char="•"/>
            </a:pPr>
            <a:r>
              <a:rPr lang="en-US" sz="2800" b="0" i="0" u="none" strike="noStrike" cap="none" dirty="0">
                <a:solidFill>
                  <a:srgbClr val="00B0F0"/>
                </a:solidFill>
                <a:latin typeface="Cambria"/>
                <a:ea typeface="Cambria"/>
                <a:cs typeface="Cambria"/>
                <a:sym typeface="Cambria"/>
              </a:rPr>
              <a:t>Do it right, do it well, do it every time.</a:t>
            </a:r>
            <a:endParaRPr sz="2800" b="0" i="0" u="none" strike="noStrike" cap="none" dirty="0">
              <a:latin typeface="Arial"/>
              <a:ea typeface="Arial"/>
              <a:cs typeface="Arial"/>
              <a:sym typeface="Arial"/>
            </a:endParaRPr>
          </a:p>
          <a:p>
            <a:pPr marL="743040" marR="0" lvl="0" indent="-284400" algn="l" rtl="0">
              <a:lnSpc>
                <a:spcPct val="100000"/>
              </a:lnSpc>
              <a:spcBef>
                <a:spcPts val="561"/>
              </a:spcBef>
              <a:spcAft>
                <a:spcPts val="0"/>
              </a:spcAft>
              <a:buNone/>
            </a:pP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127"/>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Marking Points On The Scoresheet </a:t>
            </a:r>
            <a:endParaRPr sz="40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Record every point as it occurs</a:t>
            </a:r>
            <a:endParaRPr sz="2800" b="0" i="0" u="none" strike="noStrike" cap="none" dirty="0">
              <a:latin typeface="Arial"/>
              <a:ea typeface="Arial"/>
              <a:cs typeface="Arial"/>
              <a:sym typeface="Arial"/>
            </a:endParaRPr>
          </a:p>
          <a:p>
            <a:pPr marL="743040" marR="0" lvl="1" indent="-284400" algn="l" rtl="0">
              <a:lnSpc>
                <a:spcPct val="10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Use appropriate diagonals in score box based on server</a:t>
            </a:r>
            <a:endParaRPr sz="2800" b="0" i="0" u="none" strike="noStrike" cap="none" dirty="0">
              <a:latin typeface="Arial"/>
              <a:ea typeface="Arial"/>
              <a:cs typeface="Arial"/>
              <a:sym typeface="Arial"/>
            </a:endParaRPr>
          </a:p>
          <a:p>
            <a:pPr marL="1247775" marR="0" lvl="2" indent="-331788" algn="l" rtl="0">
              <a:lnSpc>
                <a:spcPct val="100000"/>
              </a:lnSpc>
              <a:spcBef>
                <a:spcPts val="799"/>
              </a:spcBef>
              <a:spcAft>
                <a:spcPts val="0"/>
              </a:spcAft>
              <a:buClr>
                <a:srgbClr val="00B0F0"/>
              </a:buClr>
              <a:buSzPct val="70000"/>
              <a:buFont typeface="Courier New"/>
              <a:buChar char="o"/>
            </a:pPr>
            <a:r>
              <a:rPr lang="en-US" sz="2800" b="0" i="0" u="none" strike="noStrike" cap="none" dirty="0">
                <a:solidFill>
                  <a:srgbClr val="00B0F0"/>
                </a:solidFill>
                <a:latin typeface="Cambria"/>
                <a:ea typeface="Cambria"/>
                <a:cs typeface="Cambria"/>
                <a:sym typeface="Cambria"/>
              </a:rPr>
              <a:t>1</a:t>
            </a:r>
            <a:r>
              <a:rPr lang="en-US" sz="2800" b="0" i="0" u="none" strike="noStrike" cap="none" baseline="30000" dirty="0">
                <a:solidFill>
                  <a:srgbClr val="00B0F0"/>
                </a:solidFill>
                <a:latin typeface="Cambria"/>
                <a:ea typeface="Cambria"/>
                <a:cs typeface="Cambria"/>
                <a:sym typeface="Cambria"/>
              </a:rPr>
              <a:t>st</a:t>
            </a:r>
            <a:r>
              <a:rPr lang="en-US" sz="2800" b="0" i="0" u="none" strike="noStrike" cap="none" dirty="0">
                <a:solidFill>
                  <a:srgbClr val="00B0F0"/>
                </a:solidFill>
                <a:latin typeface="Cambria"/>
                <a:ea typeface="Cambria"/>
                <a:cs typeface="Cambria"/>
                <a:sym typeface="Cambria"/>
              </a:rPr>
              <a:t> server points = forward slash </a:t>
            </a:r>
            <a:r>
              <a:rPr lang="en-US" sz="4000" b="1" i="0" u="none" strike="noStrike" cap="none" dirty="0">
                <a:solidFill>
                  <a:srgbClr val="00B0F0"/>
                </a:solidFill>
                <a:latin typeface="Cambria"/>
                <a:ea typeface="Cambria"/>
                <a:cs typeface="Cambria"/>
                <a:sym typeface="Cambria"/>
              </a:rPr>
              <a:t>/</a:t>
            </a:r>
            <a:r>
              <a:rPr lang="en-US" sz="2800" b="0" i="0" u="none" strike="noStrike" cap="none" dirty="0">
                <a:solidFill>
                  <a:srgbClr val="00B0F0"/>
                </a:solidFill>
                <a:latin typeface="Cambria"/>
                <a:ea typeface="Cambria"/>
                <a:cs typeface="Cambria"/>
                <a:sym typeface="Cambria"/>
              </a:rPr>
              <a:t> </a:t>
            </a:r>
            <a:endParaRPr sz="2800" b="0" i="0" u="none" strike="noStrike" cap="none" dirty="0">
              <a:latin typeface="Arial"/>
              <a:ea typeface="Arial"/>
              <a:cs typeface="Arial"/>
              <a:sym typeface="Arial"/>
            </a:endParaRPr>
          </a:p>
          <a:p>
            <a:pPr marL="1247775" marR="0" lvl="2" indent="-331788" algn="l" rtl="0">
              <a:lnSpc>
                <a:spcPct val="100000"/>
              </a:lnSpc>
              <a:spcBef>
                <a:spcPts val="799"/>
              </a:spcBef>
              <a:spcAft>
                <a:spcPts val="0"/>
              </a:spcAft>
              <a:buClr>
                <a:srgbClr val="00B0F0"/>
              </a:buClr>
              <a:buSzPct val="70000"/>
              <a:buFont typeface="Courier New"/>
              <a:buChar char="o"/>
            </a:pPr>
            <a:r>
              <a:rPr lang="en-US" sz="2800" b="0" i="0" u="none" strike="noStrike" cap="none" dirty="0">
                <a:solidFill>
                  <a:srgbClr val="00B0F0"/>
                </a:solidFill>
                <a:latin typeface="Cambria"/>
                <a:ea typeface="Cambria"/>
                <a:cs typeface="Cambria"/>
                <a:sym typeface="Cambria"/>
              </a:rPr>
              <a:t>2</a:t>
            </a:r>
            <a:r>
              <a:rPr lang="en-US" sz="2800" b="0" i="0" u="none" strike="noStrike" cap="none" baseline="30000" dirty="0">
                <a:solidFill>
                  <a:srgbClr val="00B0F0"/>
                </a:solidFill>
                <a:latin typeface="Cambria"/>
                <a:ea typeface="Cambria"/>
                <a:cs typeface="Cambria"/>
                <a:sym typeface="Cambria"/>
              </a:rPr>
              <a:t>nd</a:t>
            </a:r>
            <a:r>
              <a:rPr lang="en-US" sz="2800" b="0" i="0" u="none" strike="noStrike" cap="none" dirty="0">
                <a:solidFill>
                  <a:srgbClr val="00B0F0"/>
                </a:solidFill>
                <a:latin typeface="Cambria"/>
                <a:ea typeface="Cambria"/>
                <a:cs typeface="Cambria"/>
                <a:sym typeface="Cambria"/>
              </a:rPr>
              <a:t> server points = backslash </a:t>
            </a:r>
            <a:r>
              <a:rPr lang="en-US" sz="4000" b="1" i="0" u="none" strike="noStrike" cap="none" dirty="0">
                <a:solidFill>
                  <a:srgbClr val="00B0F0"/>
                </a:solidFill>
                <a:latin typeface="Cambria"/>
                <a:ea typeface="Cambria"/>
                <a:cs typeface="Cambria"/>
                <a:sym typeface="Cambria"/>
              </a:rPr>
              <a:t>\</a:t>
            </a:r>
            <a:endParaRPr sz="40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4000" b="0" i="0" u="none" strike="noStrike" cap="none"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95"/>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rtl="0">
              <a:lnSpc>
                <a:spcPct val="100000"/>
              </a:lnSpc>
              <a:spcBef>
                <a:spcPts val="0"/>
              </a:spcBef>
              <a:spcAft>
                <a:spcPts val="0"/>
              </a:spcAft>
              <a:buNone/>
            </a:pPr>
            <a:r>
              <a:rPr lang="en-US" sz="4000" b="1" dirty="0">
                <a:solidFill>
                  <a:srgbClr val="00B0F0"/>
                </a:solidFill>
                <a:latin typeface="Cambria"/>
                <a:ea typeface="Cambria"/>
                <a:cs typeface="Cambria"/>
                <a:sym typeface="Cambria"/>
              </a:rPr>
              <a:t>3 SESSIONS - SESSION 1 </a:t>
            </a:r>
            <a:endParaRPr lang="en-US" sz="4000" b="1" i="0" u="none" strike="noStrike" cap="none" dirty="0">
              <a:solidFill>
                <a:srgbClr val="00B0F0"/>
              </a:solidFill>
              <a:latin typeface="Cambria"/>
              <a:ea typeface="Cambria"/>
              <a:cs typeface="Cambria"/>
              <a:sym typeface="Cambria"/>
            </a:endParaRPr>
          </a:p>
          <a:p>
            <a:pPr marL="343080" marR="0" lvl="0" indent="-341640" algn="ctr"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Five Topics</a:t>
            </a:r>
            <a:endParaRPr sz="4000" b="0" i="0" u="none" strike="noStrike" cap="none" dirty="0">
              <a:latin typeface="Arial"/>
              <a:ea typeface="Arial"/>
              <a:cs typeface="Arial"/>
              <a:sym typeface="Arial"/>
            </a:endParaRPr>
          </a:p>
          <a:p>
            <a:pPr marL="971640" lvl="1" indent="-513000">
              <a:lnSpc>
                <a:spcPct val="150000"/>
              </a:lnSpc>
              <a:spcBef>
                <a:spcPts val="561"/>
              </a:spcBef>
              <a:buClr>
                <a:srgbClr val="00B0F0"/>
              </a:buClr>
              <a:buSzPts val="2800"/>
              <a:buFont typeface="Calibri"/>
              <a:buAutoNum type="arabicPeriod"/>
            </a:pPr>
            <a:r>
              <a:rPr lang="en-US" sz="2800" b="0" i="0" u="none" strike="noStrike" cap="none" dirty="0">
                <a:solidFill>
                  <a:srgbClr val="00B0F0"/>
                </a:solidFill>
                <a:latin typeface="Cambria"/>
                <a:ea typeface="Cambria"/>
                <a:cs typeface="Cambria"/>
                <a:sym typeface="Cambria"/>
              </a:rPr>
              <a:t>Responsibilities &amp; Code of Conduct</a:t>
            </a:r>
          </a:p>
          <a:p>
            <a:pPr marL="971640" marR="0" lvl="1" indent="-513000" algn="l" rtl="0">
              <a:lnSpc>
                <a:spcPct val="150000"/>
              </a:lnSpc>
              <a:spcBef>
                <a:spcPts val="561"/>
              </a:spcBef>
              <a:spcAft>
                <a:spcPts val="0"/>
              </a:spcAft>
              <a:buClr>
                <a:srgbClr val="00B0F0"/>
              </a:buClr>
              <a:buSzPts val="2800"/>
              <a:buFont typeface="Calibri"/>
              <a:buAutoNum type="arabicPeriod"/>
            </a:pPr>
            <a:r>
              <a:rPr lang="en-CA" sz="2800" b="0" i="0" u="none" strike="noStrike" cap="none" dirty="0">
                <a:solidFill>
                  <a:srgbClr val="00B0F0"/>
                </a:solidFill>
                <a:latin typeface="Cambria"/>
                <a:ea typeface="Cambria"/>
                <a:cs typeface="Cambria"/>
                <a:sym typeface="Cambria"/>
              </a:rPr>
              <a:t>Pre-Match Preparation</a:t>
            </a:r>
            <a:endParaRPr sz="2800" b="0" i="0" u="none" strike="noStrike" cap="none" dirty="0">
              <a:latin typeface="Arial"/>
              <a:ea typeface="Arial"/>
              <a:cs typeface="Arial"/>
              <a:sym typeface="Arial"/>
            </a:endParaRPr>
          </a:p>
          <a:p>
            <a:pPr marL="971640" marR="0" lvl="1" indent="-513000" algn="l" rtl="0">
              <a:lnSpc>
                <a:spcPct val="150000"/>
              </a:lnSpc>
              <a:spcBef>
                <a:spcPts val="561"/>
              </a:spcBef>
              <a:spcAft>
                <a:spcPts val="0"/>
              </a:spcAft>
              <a:buClr>
                <a:srgbClr val="00B0F0"/>
              </a:buClr>
              <a:buSzPts val="2800"/>
              <a:buFont typeface="Calibri"/>
              <a:buAutoNum type="arabicPeriod"/>
            </a:pPr>
            <a:r>
              <a:rPr lang="en-CA" sz="2800" b="0" i="0" u="none" strike="noStrike" cap="none" dirty="0">
                <a:solidFill>
                  <a:srgbClr val="00B0F0"/>
                </a:solidFill>
                <a:latin typeface="Cambria"/>
                <a:ea typeface="Cambria"/>
                <a:cs typeface="Cambria"/>
                <a:sym typeface="Cambria"/>
              </a:rPr>
              <a:t>Scoresheet Familiarization &amp; Marking</a:t>
            </a:r>
            <a:endParaRPr sz="2800" b="0" i="0" u="none" strike="noStrike" cap="none" dirty="0">
              <a:latin typeface="Arial"/>
              <a:ea typeface="Arial"/>
              <a:cs typeface="Arial"/>
              <a:sym typeface="Arial"/>
            </a:endParaRPr>
          </a:p>
          <a:p>
            <a:pPr marL="971640" marR="0" lvl="1" indent="-513000" algn="l" rtl="0">
              <a:lnSpc>
                <a:spcPct val="150000"/>
              </a:lnSpc>
              <a:spcBef>
                <a:spcPts val="561"/>
              </a:spcBef>
              <a:spcAft>
                <a:spcPts val="0"/>
              </a:spcAft>
              <a:buClr>
                <a:srgbClr val="00B0F0"/>
              </a:buClr>
              <a:buSzPts val="2800"/>
              <a:buFont typeface="Calibri"/>
              <a:buAutoNum type="arabicPeriod"/>
            </a:pPr>
            <a:r>
              <a:rPr lang="en-CA" sz="2800" b="0" i="0" u="none" strike="noStrike" cap="none" dirty="0">
                <a:solidFill>
                  <a:srgbClr val="00B0F0"/>
                </a:solidFill>
                <a:latin typeface="Cambria"/>
                <a:ea typeface="Cambria"/>
                <a:cs typeface="Cambria"/>
                <a:sym typeface="Cambria"/>
              </a:rPr>
              <a:t>Breaks in Play &amp; Scripts</a:t>
            </a:r>
            <a:endParaRPr sz="2800" b="0" i="0" u="none" strike="noStrike" cap="none" dirty="0">
              <a:latin typeface="Arial"/>
              <a:ea typeface="Arial"/>
              <a:cs typeface="Arial"/>
              <a:sym typeface="Arial"/>
            </a:endParaRPr>
          </a:p>
          <a:p>
            <a:pPr marL="971640" marR="0" lvl="1" indent="-513000" algn="l" rtl="0">
              <a:lnSpc>
                <a:spcPct val="150000"/>
              </a:lnSpc>
              <a:spcBef>
                <a:spcPts val="561"/>
              </a:spcBef>
              <a:spcAft>
                <a:spcPts val="0"/>
              </a:spcAft>
              <a:buClr>
                <a:srgbClr val="00B0F0"/>
              </a:buClr>
              <a:buSzPts val="2800"/>
              <a:buFont typeface="Calibri"/>
              <a:buAutoNum type="arabicPeriod"/>
            </a:pPr>
            <a:r>
              <a:rPr lang="en-CA" sz="2800" b="0" i="0" u="none" strike="noStrike" cap="none" dirty="0">
                <a:solidFill>
                  <a:srgbClr val="00B0F0"/>
                </a:solidFill>
                <a:latin typeface="Cambria"/>
                <a:ea typeface="Cambria"/>
                <a:cs typeface="Cambria"/>
                <a:sym typeface="Cambria"/>
              </a:rPr>
              <a:t>Match &amp; Scoresheet Completion</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128"/>
          <p:cNvSpPr/>
          <p:nvPr/>
        </p:nvSpPr>
        <p:spPr>
          <a:xfrm>
            <a:off x="457950" y="384310"/>
            <a:ext cx="8228100" cy="537870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3200" b="1" i="0" u="none" strike="noStrike" cap="none">
                <a:solidFill>
                  <a:srgbClr val="00B0F0"/>
                </a:solidFill>
                <a:latin typeface="Cambria"/>
                <a:ea typeface="Cambria"/>
                <a:cs typeface="Cambria"/>
                <a:sym typeface="Cambria"/>
              </a:rPr>
              <a:t>Marking Points On The Scoresheet </a:t>
            </a:r>
            <a:r>
              <a:rPr lang="en-US" sz="2400" b="1" i="0" u="none" strike="noStrike" cap="none">
                <a:solidFill>
                  <a:srgbClr val="00B0F0"/>
                </a:solidFill>
                <a:latin typeface="Cambria"/>
                <a:ea typeface="Cambria"/>
                <a:cs typeface="Cambria"/>
                <a:sym typeface="Cambria"/>
              </a:rPr>
              <a:t>(cont’d)</a:t>
            </a:r>
            <a:endParaRPr sz="2400" b="0" i="0" u="none" strike="noStrike" cap="none">
              <a:latin typeface="Arial"/>
              <a:ea typeface="Arial"/>
              <a:cs typeface="Arial"/>
              <a:sym typeface="Arial"/>
            </a:endParaRPr>
          </a:p>
          <a:p>
            <a:pPr marL="343080" marR="0" lvl="0" indent="-341640" algn="l" rtl="0">
              <a:lnSpc>
                <a:spcPct val="100000"/>
              </a:lnSpc>
              <a:spcBef>
                <a:spcPts val="799"/>
              </a:spcBef>
              <a:spcAft>
                <a:spcPts val="0"/>
              </a:spcAft>
              <a:buNone/>
            </a:pPr>
            <a:endParaRPr sz="2400" b="0" i="0" u="none" strike="noStrike" cap="none">
              <a:latin typeface="Arial"/>
              <a:ea typeface="Arial"/>
              <a:cs typeface="Arial"/>
              <a:sym typeface="Arial"/>
            </a:endParaRPr>
          </a:p>
        </p:txBody>
      </p:sp>
      <p:sp>
        <p:nvSpPr>
          <p:cNvPr id="599" name="Google Shape;599;p128"/>
          <p:cNvSpPr/>
          <p:nvPr/>
        </p:nvSpPr>
        <p:spPr>
          <a:xfrm>
            <a:off x="6565700" y="1628950"/>
            <a:ext cx="1818900" cy="3656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800" b="0" i="0" u="none" strike="noStrike" cap="none">
                <a:solidFill>
                  <a:srgbClr val="00B0F0"/>
                </a:solidFill>
                <a:latin typeface="Cambria"/>
                <a:ea typeface="Cambria"/>
                <a:cs typeface="Cambria"/>
                <a:sym typeface="Cambria"/>
              </a:rPr>
              <a:t>First server points are marked upper right to lower left</a:t>
            </a:r>
            <a:endParaRPr sz="2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800" b="0" i="0" u="none" strike="noStrike" cap="none">
              <a:latin typeface="Arial"/>
              <a:ea typeface="Arial"/>
              <a:cs typeface="Arial"/>
              <a:sym typeface="Arial"/>
            </a:endParaRPr>
          </a:p>
        </p:txBody>
      </p:sp>
      <p:pic>
        <p:nvPicPr>
          <p:cNvPr id="600" name="Google Shape;600;p128"/>
          <p:cNvPicPr preferRelativeResize="0"/>
          <p:nvPr/>
        </p:nvPicPr>
        <p:blipFill>
          <a:blip r:embed="rId3">
            <a:alphaModFix/>
          </a:blip>
          <a:stretch>
            <a:fillRect/>
          </a:stretch>
        </p:blipFill>
        <p:spPr>
          <a:xfrm>
            <a:off x="685800" y="1143000"/>
            <a:ext cx="5669280" cy="4114800"/>
          </a:xfrm>
          <a:prstGeom prst="rect">
            <a:avLst/>
          </a:prstGeom>
          <a:noFill/>
          <a:ln w="25550" cap="flat" cmpd="sng">
            <a:noFill/>
            <a:prstDash val="solid"/>
            <a:round/>
            <a:headEnd type="none" w="sm" len="sm"/>
            <a:tailEnd type="none" w="sm" len="s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129"/>
          <p:cNvSpPr/>
          <p:nvPr/>
        </p:nvSpPr>
        <p:spPr>
          <a:xfrm>
            <a:off x="576360" y="584640"/>
            <a:ext cx="8228160" cy="537840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3200" b="1" i="0" u="none" strike="noStrike" cap="none">
                <a:solidFill>
                  <a:srgbClr val="00B0F0"/>
                </a:solidFill>
                <a:latin typeface="Cambria"/>
                <a:ea typeface="Cambria"/>
                <a:cs typeface="Cambria"/>
                <a:sym typeface="Cambria"/>
              </a:rPr>
              <a:t>Marking Points On The Scoresheet </a:t>
            </a:r>
            <a:r>
              <a:rPr lang="en-US" sz="2400" b="1" i="0" u="none" strike="noStrike" cap="none">
                <a:solidFill>
                  <a:srgbClr val="00B0F0"/>
                </a:solidFill>
                <a:latin typeface="Cambria"/>
                <a:ea typeface="Cambria"/>
                <a:cs typeface="Cambria"/>
                <a:sym typeface="Cambria"/>
              </a:rPr>
              <a:t>(cont’d)</a:t>
            </a:r>
            <a:endParaRPr sz="2400" b="0" i="0" u="none" strike="noStrike" cap="none">
              <a:latin typeface="Arial"/>
              <a:ea typeface="Arial"/>
              <a:cs typeface="Arial"/>
              <a:sym typeface="Arial"/>
            </a:endParaRPr>
          </a:p>
          <a:p>
            <a:pPr marL="343080" marR="0" lvl="0" indent="-341640" algn="l" rtl="0">
              <a:lnSpc>
                <a:spcPct val="100000"/>
              </a:lnSpc>
              <a:spcBef>
                <a:spcPts val="799"/>
              </a:spcBef>
              <a:spcAft>
                <a:spcPts val="0"/>
              </a:spcAft>
              <a:buNone/>
            </a:pPr>
            <a:endParaRPr sz="2400" b="0" i="0" u="none" strike="noStrike" cap="none">
              <a:latin typeface="Arial"/>
              <a:ea typeface="Arial"/>
              <a:cs typeface="Arial"/>
              <a:sym typeface="Arial"/>
            </a:endParaRPr>
          </a:p>
        </p:txBody>
      </p:sp>
      <p:sp>
        <p:nvSpPr>
          <p:cNvPr id="606" name="Google Shape;606;p129"/>
          <p:cNvSpPr/>
          <p:nvPr/>
        </p:nvSpPr>
        <p:spPr>
          <a:xfrm>
            <a:off x="6398100" y="1560100"/>
            <a:ext cx="1755300" cy="30881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800" b="0" i="0" u="none" strike="noStrike" cap="none" dirty="0">
                <a:solidFill>
                  <a:srgbClr val="00B0F0"/>
                </a:solidFill>
                <a:latin typeface="Cambria"/>
                <a:ea typeface="Cambria"/>
                <a:cs typeface="Cambria"/>
                <a:sym typeface="Cambria"/>
              </a:rPr>
              <a:t>Second server points are marked upper left to lower right</a:t>
            </a:r>
            <a:endParaRPr sz="2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800" b="0" i="0" u="none" strike="noStrike" cap="none">
              <a:latin typeface="Arial"/>
              <a:ea typeface="Arial"/>
              <a:cs typeface="Arial"/>
              <a:sym typeface="Arial"/>
            </a:endParaRPr>
          </a:p>
        </p:txBody>
      </p:sp>
      <p:pic>
        <p:nvPicPr>
          <p:cNvPr id="607" name="Google Shape;607;p129"/>
          <p:cNvPicPr preferRelativeResize="0"/>
          <p:nvPr/>
        </p:nvPicPr>
        <p:blipFill>
          <a:blip r:embed="rId3">
            <a:alphaModFix/>
          </a:blip>
          <a:stretch>
            <a:fillRect/>
          </a:stretch>
        </p:blipFill>
        <p:spPr>
          <a:xfrm>
            <a:off x="685800" y="1143000"/>
            <a:ext cx="5669280" cy="41148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130"/>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Move The Clip</a:t>
            </a:r>
            <a:endParaRPr sz="4000" b="0" i="0" u="none" strike="noStrike" cap="none">
              <a:latin typeface="Arial"/>
              <a:ea typeface="Arial"/>
              <a:cs typeface="Arial"/>
              <a:sym typeface="Arial"/>
            </a:endParaRPr>
          </a:p>
          <a:p>
            <a:pPr marL="343080" marR="0" lvl="0" indent="-341640" algn="l" rtl="0">
              <a:lnSpc>
                <a:spcPct val="100000"/>
              </a:lnSpc>
              <a:spcBef>
                <a:spcPts val="799"/>
              </a:spcBef>
              <a:spcAft>
                <a:spcPts val="0"/>
              </a:spcAft>
              <a:buNone/>
            </a:pPr>
            <a:endParaRPr sz="4000" b="0" i="0" u="none" strike="noStrike" cap="none">
              <a:latin typeface="Arial"/>
              <a:ea typeface="Arial"/>
              <a:cs typeface="Arial"/>
              <a:sym typeface="Arial"/>
            </a:endParaRPr>
          </a:p>
        </p:txBody>
      </p:sp>
      <p:sp>
        <p:nvSpPr>
          <p:cNvPr id="613" name="Google Shape;613;p130"/>
          <p:cNvSpPr/>
          <p:nvPr/>
        </p:nvSpPr>
        <p:spPr>
          <a:xfrm>
            <a:off x="6393225" y="1371600"/>
            <a:ext cx="1866000" cy="3397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800" b="0" i="0" u="none" strike="noStrike" cap="none" dirty="0">
                <a:solidFill>
                  <a:srgbClr val="00B0F0"/>
                </a:solidFill>
                <a:latin typeface="Cambria"/>
                <a:ea typeface="Cambria"/>
                <a:cs typeface="Cambria"/>
                <a:sym typeface="Cambria"/>
              </a:rPr>
              <a:t>Move and flip the clip on every change in server and every side out</a:t>
            </a:r>
            <a:endParaRPr sz="2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800" b="0" i="0" u="none" strike="noStrike" cap="none">
              <a:latin typeface="Arial"/>
              <a:ea typeface="Arial"/>
              <a:cs typeface="Arial"/>
              <a:sym typeface="Arial"/>
            </a:endParaRPr>
          </a:p>
        </p:txBody>
      </p:sp>
      <p:pic>
        <p:nvPicPr>
          <p:cNvPr id="614" name="Google Shape;614;p130"/>
          <p:cNvPicPr preferRelativeResize="0"/>
          <p:nvPr/>
        </p:nvPicPr>
        <p:blipFill>
          <a:blip r:embed="rId3">
            <a:alphaModFix/>
          </a:blip>
          <a:stretch>
            <a:fillRect/>
          </a:stretch>
        </p:blipFill>
        <p:spPr>
          <a:xfrm>
            <a:off x="685800" y="1143000"/>
            <a:ext cx="5669280" cy="41148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131"/>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At Side Out </a:t>
            </a:r>
            <a:endParaRPr sz="4000" b="0" i="0" u="none" strike="noStrike" cap="none">
              <a:latin typeface="Arial"/>
              <a:ea typeface="Arial"/>
              <a:cs typeface="Arial"/>
              <a:sym typeface="Arial"/>
            </a:endParaRPr>
          </a:p>
          <a:p>
            <a:pPr marL="743040" marR="0" lvl="0" indent="-284400" algn="l" rtl="0">
              <a:lnSpc>
                <a:spcPct val="100000"/>
              </a:lnSpc>
              <a:spcBef>
                <a:spcPts val="561"/>
              </a:spcBef>
              <a:spcAft>
                <a:spcPts val="0"/>
              </a:spcAft>
              <a:buNone/>
            </a:pPr>
            <a:r>
              <a:rPr lang="en-US" sz="2800" b="0" i="0" u="none" strike="noStrike" cap="none">
                <a:solidFill>
                  <a:srgbClr val="00B0F0"/>
                </a:solidFill>
                <a:latin typeface="Cambria"/>
                <a:ea typeface="Cambria"/>
                <a:cs typeface="Cambria"/>
                <a:sym typeface="Cambria"/>
              </a:rPr>
              <a:t>After making vertical side out slash:</a:t>
            </a:r>
            <a:endParaRPr sz="2800" b="0" i="0" u="none" strike="noStrike" cap="none">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Rotate clipboard so board clip is toward new serving team</a:t>
            </a:r>
            <a:endParaRPr sz="2800" b="0" i="0" u="none" strike="noStrike" cap="none">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Reposition server clip to correct server with #1 facing you, based on odd or even score</a:t>
            </a:r>
            <a:endParaRPr sz="2800" b="0" i="0" u="none" strike="noStrike" cap="none">
              <a:latin typeface="Arial"/>
              <a:ea typeface="Arial"/>
              <a:cs typeface="Arial"/>
              <a:sym typeface="Arial"/>
            </a:endParaRPr>
          </a:p>
          <a:p>
            <a:pPr marL="743040" marR="0" lvl="0" indent="-284400" algn="l" rtl="0">
              <a:lnSpc>
                <a:spcPct val="150000"/>
              </a:lnSpc>
              <a:spcBef>
                <a:spcPts val="561"/>
              </a:spcBef>
              <a:spcAft>
                <a:spcPts val="0"/>
              </a:spcAft>
              <a:buNone/>
            </a:pPr>
            <a:r>
              <a:rPr lang="en-US" sz="2800" b="1" i="0" u="none" strike="noStrike" cap="none">
                <a:solidFill>
                  <a:srgbClr val="00B0F0"/>
                </a:solidFill>
                <a:latin typeface="Cambria"/>
                <a:ea typeface="Cambria"/>
                <a:cs typeface="Cambria"/>
                <a:sym typeface="Cambria"/>
              </a:rPr>
              <a:t>Be as efficient as possible </a:t>
            </a:r>
            <a:endParaRPr sz="2800" b="0" i="0" u="none" strike="noStrike" cap="none">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32"/>
          <p:cNvSpPr/>
          <p:nvPr/>
        </p:nvSpPr>
        <p:spPr>
          <a:xfrm>
            <a:off x="457200" y="457200"/>
            <a:ext cx="8228100" cy="537870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Marking Side-Out </a:t>
            </a:r>
            <a:endParaRPr sz="4000" b="0" i="0" u="none" strike="noStrike" cap="none">
              <a:latin typeface="Arial"/>
              <a:ea typeface="Arial"/>
              <a:cs typeface="Arial"/>
              <a:sym typeface="Arial"/>
            </a:endParaRPr>
          </a:p>
        </p:txBody>
      </p:sp>
      <p:sp>
        <p:nvSpPr>
          <p:cNvPr id="625" name="Google Shape;625;p132"/>
          <p:cNvSpPr/>
          <p:nvPr/>
        </p:nvSpPr>
        <p:spPr>
          <a:xfrm>
            <a:off x="6191400" y="1371600"/>
            <a:ext cx="2343000" cy="3694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800" b="0" i="0" u="none" strike="noStrike" cap="none" dirty="0">
                <a:solidFill>
                  <a:srgbClr val="00B0F0"/>
                </a:solidFill>
                <a:latin typeface="Cambria"/>
                <a:ea typeface="Cambria"/>
                <a:cs typeface="Cambria"/>
                <a:sym typeface="Cambria"/>
              </a:rPr>
              <a:t>If side out occurs at start of the game with no points, vertical mark </a:t>
            </a:r>
            <a:r>
              <a:rPr lang="en-US" sz="2800" dirty="0">
                <a:solidFill>
                  <a:srgbClr val="00B0F0"/>
                </a:solidFill>
                <a:latin typeface="Cambria"/>
                <a:ea typeface="Cambria"/>
                <a:cs typeface="Cambria"/>
                <a:sym typeface="Cambria"/>
              </a:rPr>
              <a:t>right </a:t>
            </a:r>
            <a:r>
              <a:rPr lang="en-US" sz="2800" b="0" i="0" u="none" strike="noStrike" cap="none" dirty="0">
                <a:solidFill>
                  <a:srgbClr val="00B0F0"/>
                </a:solidFill>
                <a:latin typeface="Cambria"/>
                <a:ea typeface="Cambria"/>
                <a:cs typeface="Cambria"/>
                <a:sym typeface="Cambria"/>
              </a:rPr>
              <a:t>of </a:t>
            </a:r>
            <a:endParaRPr sz="2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dirty="0">
                <a:solidFill>
                  <a:srgbClr val="00B0F0"/>
                </a:solidFill>
                <a:latin typeface="Cambria"/>
                <a:ea typeface="Cambria"/>
                <a:cs typeface="Cambria"/>
                <a:sym typeface="Cambria"/>
              </a:rPr>
              <a:t>score </a:t>
            </a:r>
            <a:r>
              <a:rPr lang="en-US" sz="2800" dirty="0">
                <a:solidFill>
                  <a:srgbClr val="00B0F0"/>
                </a:solidFill>
                <a:latin typeface="Cambria"/>
                <a:ea typeface="Cambria"/>
                <a:cs typeface="Cambria"/>
                <a:sym typeface="Cambria"/>
              </a:rPr>
              <a:t>0</a:t>
            </a:r>
            <a:r>
              <a:rPr lang="en-US" sz="2800" b="0" i="0" u="none" strike="noStrike" cap="none" dirty="0">
                <a:solidFill>
                  <a:srgbClr val="00B0F0"/>
                </a:solidFill>
                <a:latin typeface="Cambria"/>
                <a:ea typeface="Cambria"/>
                <a:cs typeface="Cambria"/>
                <a:sym typeface="Cambria"/>
              </a:rPr>
              <a:t>.</a:t>
            </a:r>
            <a:endParaRPr sz="2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2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800" b="0" i="0" u="none" strike="noStrike" cap="none">
              <a:latin typeface="Arial"/>
              <a:ea typeface="Arial"/>
              <a:cs typeface="Arial"/>
              <a:sym typeface="Arial"/>
            </a:endParaRPr>
          </a:p>
        </p:txBody>
      </p:sp>
      <p:pic>
        <p:nvPicPr>
          <p:cNvPr id="626" name="Google Shape;626;p132"/>
          <p:cNvPicPr preferRelativeResize="0"/>
          <p:nvPr/>
        </p:nvPicPr>
        <p:blipFill>
          <a:blip r:embed="rId3">
            <a:alphaModFix/>
          </a:blip>
          <a:stretch>
            <a:fillRect/>
          </a:stretch>
        </p:blipFill>
        <p:spPr>
          <a:xfrm>
            <a:off x="609600" y="1143000"/>
            <a:ext cx="5669280" cy="41148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133"/>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Marking Side-Out </a:t>
            </a:r>
            <a:endParaRPr sz="4000" b="0" i="0" u="none" strike="noStrike" cap="none">
              <a:latin typeface="Arial"/>
              <a:ea typeface="Arial"/>
              <a:cs typeface="Arial"/>
              <a:sym typeface="Arial"/>
            </a:endParaRPr>
          </a:p>
        </p:txBody>
      </p:sp>
      <p:sp>
        <p:nvSpPr>
          <p:cNvPr id="632" name="Google Shape;632;p133"/>
          <p:cNvSpPr/>
          <p:nvPr/>
        </p:nvSpPr>
        <p:spPr>
          <a:xfrm>
            <a:off x="6212225" y="1200250"/>
            <a:ext cx="2226300" cy="36519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a:solidFill>
                  <a:srgbClr val="00B0F0"/>
                </a:solidFill>
                <a:latin typeface="Cambria"/>
                <a:ea typeface="Cambria"/>
                <a:cs typeface="Cambria"/>
                <a:sym typeface="Cambria"/>
              </a:rPr>
              <a:t>If points were scored make vertical mark right of last point</a:t>
            </a:r>
            <a:endParaRPr sz="2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800" b="0" i="0" u="none" strike="noStrike" cap="none">
              <a:latin typeface="Arial"/>
              <a:ea typeface="Arial"/>
              <a:cs typeface="Arial"/>
              <a:sym typeface="Arial"/>
            </a:endParaRPr>
          </a:p>
        </p:txBody>
      </p:sp>
      <p:pic>
        <p:nvPicPr>
          <p:cNvPr id="633" name="Google Shape;633;p133"/>
          <p:cNvPicPr preferRelativeResize="0"/>
          <p:nvPr/>
        </p:nvPicPr>
        <p:blipFill>
          <a:blip r:embed="rId3">
            <a:alphaModFix/>
          </a:blip>
          <a:stretch>
            <a:fillRect/>
          </a:stretch>
        </p:blipFill>
        <p:spPr>
          <a:xfrm>
            <a:off x="685800" y="1143000"/>
            <a:ext cx="5669280" cy="41148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07">
          <a:extLst>
            <a:ext uri="{FF2B5EF4-FFF2-40B4-BE49-F238E27FC236}">
              <a16:creationId xmlns:a16="http://schemas.microsoft.com/office/drawing/2014/main" id="{AE96D88B-71E3-A191-228A-05B9C040E2C8}"/>
            </a:ext>
          </a:extLst>
        </p:cNvPr>
        <p:cNvGrpSpPr/>
        <p:nvPr/>
      </p:nvGrpSpPr>
      <p:grpSpPr>
        <a:xfrm>
          <a:off x="0" y="0"/>
          <a:ext cx="0" cy="0"/>
          <a:chOff x="0" y="0"/>
          <a:chExt cx="0" cy="0"/>
        </a:xfrm>
      </p:grpSpPr>
      <p:sp>
        <p:nvSpPr>
          <p:cNvPr id="1308" name="Google Shape;1308;p234">
            <a:extLst>
              <a:ext uri="{FF2B5EF4-FFF2-40B4-BE49-F238E27FC236}">
                <a16:creationId xmlns:a16="http://schemas.microsoft.com/office/drawing/2014/main" id="{2C8E0B74-738F-6769-ABA2-A0FCFC9B0A95}"/>
              </a:ext>
            </a:extLst>
          </p:cNvPr>
          <p:cNvSpPr/>
          <p:nvPr/>
        </p:nvSpPr>
        <p:spPr>
          <a:xfrm>
            <a:off x="0" y="298440"/>
            <a:ext cx="8639280" cy="638172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endParaRPr sz="1800" b="0" i="0" u="none" strike="noStrike" cap="none">
              <a:latin typeface="Arial"/>
              <a:ea typeface="Arial"/>
              <a:cs typeface="Arial"/>
              <a:sym typeface="Arial"/>
            </a:endParaRPr>
          </a:p>
          <a:p>
            <a:pPr marL="343080" marR="0" lvl="0" indent="-163800" algn="l" rtl="0">
              <a:lnSpc>
                <a:spcPct val="100000"/>
              </a:lnSpc>
              <a:spcBef>
                <a:spcPts val="561"/>
              </a:spcBef>
              <a:spcAft>
                <a:spcPts val="0"/>
              </a:spcAft>
              <a:buNone/>
            </a:pPr>
            <a:endParaRPr sz="1800" b="0" i="0" u="none" strike="noStrike" cap="none">
              <a:latin typeface="Arial"/>
              <a:ea typeface="Arial"/>
              <a:cs typeface="Arial"/>
              <a:sym typeface="Arial"/>
            </a:endParaRPr>
          </a:p>
          <a:p>
            <a:pPr marL="343080" marR="0" lvl="0" indent="-163800" algn="l" rtl="0">
              <a:lnSpc>
                <a:spcPct val="100000"/>
              </a:lnSpc>
              <a:spcBef>
                <a:spcPts val="561"/>
              </a:spcBef>
              <a:spcAft>
                <a:spcPts val="0"/>
              </a:spcAft>
              <a:buNone/>
            </a:pPr>
            <a:endParaRPr sz="1800" b="0" i="0" u="none" strike="noStrike" cap="none">
              <a:latin typeface="Arial"/>
              <a:ea typeface="Arial"/>
              <a:cs typeface="Arial"/>
              <a:sym typeface="Arial"/>
            </a:endParaRPr>
          </a:p>
          <a:p>
            <a:pPr marL="343080" marR="0" lvl="0" indent="-163800" algn="l" rtl="0">
              <a:lnSpc>
                <a:spcPct val="100000"/>
              </a:lnSpc>
              <a:spcBef>
                <a:spcPts val="561"/>
              </a:spcBef>
              <a:spcAft>
                <a:spcPts val="0"/>
              </a:spcAft>
              <a:buNone/>
            </a:pPr>
            <a:endParaRPr sz="1800" b="0" i="0" u="none" strike="noStrike" cap="none">
              <a:latin typeface="Arial"/>
              <a:ea typeface="Arial"/>
              <a:cs typeface="Arial"/>
              <a:sym typeface="Arial"/>
            </a:endParaRPr>
          </a:p>
        </p:txBody>
      </p:sp>
      <p:sp>
        <p:nvSpPr>
          <p:cNvPr id="1309" name="Google Shape;1309;p234">
            <a:extLst>
              <a:ext uri="{FF2B5EF4-FFF2-40B4-BE49-F238E27FC236}">
                <a16:creationId xmlns:a16="http://schemas.microsoft.com/office/drawing/2014/main" id="{D9C798DF-EE56-E310-397C-B4448A91575F}"/>
              </a:ext>
            </a:extLst>
          </p:cNvPr>
          <p:cNvSpPr/>
          <p:nvPr/>
        </p:nvSpPr>
        <p:spPr>
          <a:xfrm>
            <a:off x="404640" y="1036800"/>
            <a:ext cx="8328240" cy="23068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9600" b="1" i="1" u="none" strike="noStrike" cap="none">
                <a:solidFill>
                  <a:srgbClr val="3071C3"/>
                </a:solidFill>
                <a:latin typeface="Calibri"/>
                <a:ea typeface="Calibri"/>
                <a:cs typeface="Calibri"/>
                <a:sym typeface="Calibri"/>
              </a:rPr>
              <a:t>Questions?</a:t>
            </a:r>
            <a:endParaRPr sz="96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96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9600" b="0" i="0" u="none" strike="noStrike" cap="none">
              <a:latin typeface="Arial"/>
              <a:ea typeface="Arial"/>
              <a:cs typeface="Arial"/>
              <a:sym typeface="Arial"/>
            </a:endParaRPr>
          </a:p>
        </p:txBody>
      </p:sp>
      <p:pic>
        <p:nvPicPr>
          <p:cNvPr id="1310" name="Google Shape;1310;p234">
            <a:extLst>
              <a:ext uri="{FF2B5EF4-FFF2-40B4-BE49-F238E27FC236}">
                <a16:creationId xmlns:a16="http://schemas.microsoft.com/office/drawing/2014/main" id="{14902D34-FC4F-FCA5-ECBA-3D71E6D5115E}"/>
              </a:ext>
            </a:extLst>
          </p:cNvPr>
          <p:cNvPicPr preferRelativeResize="0"/>
          <p:nvPr/>
        </p:nvPicPr>
        <p:blipFill rotWithShape="1">
          <a:blip r:embed="rId3">
            <a:alphaModFix/>
          </a:blip>
          <a:srcRect/>
          <a:stretch/>
        </p:blipFill>
        <p:spPr>
          <a:xfrm>
            <a:off x="2397240" y="2823840"/>
            <a:ext cx="3844800" cy="2306880"/>
          </a:xfrm>
          <a:prstGeom prst="rect">
            <a:avLst/>
          </a:prstGeom>
          <a:noFill/>
          <a:ln>
            <a:noFill/>
          </a:ln>
        </p:spPr>
      </p:pic>
    </p:spTree>
    <p:extLst>
      <p:ext uri="{BB962C8B-B14F-4D97-AF65-F5344CB8AC3E}">
        <p14:creationId xmlns:p14="http://schemas.microsoft.com/office/powerpoint/2010/main" val="149800838"/>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15">
          <a:extLst>
            <a:ext uri="{FF2B5EF4-FFF2-40B4-BE49-F238E27FC236}">
              <a16:creationId xmlns:a16="http://schemas.microsoft.com/office/drawing/2014/main" id="{18830081-133C-4552-3288-220DA55B9880}"/>
            </a:ext>
          </a:extLst>
        </p:cNvPr>
        <p:cNvGrpSpPr/>
        <p:nvPr/>
      </p:nvGrpSpPr>
      <p:grpSpPr>
        <a:xfrm>
          <a:off x="0" y="0"/>
          <a:ext cx="0" cy="0"/>
          <a:chOff x="0" y="0"/>
          <a:chExt cx="0" cy="0"/>
        </a:xfrm>
      </p:grpSpPr>
      <p:sp>
        <p:nvSpPr>
          <p:cNvPr id="416" name="Google Shape;416;p94">
            <a:extLst>
              <a:ext uri="{FF2B5EF4-FFF2-40B4-BE49-F238E27FC236}">
                <a16:creationId xmlns:a16="http://schemas.microsoft.com/office/drawing/2014/main" id="{47C75309-5A5A-FEE5-C8EA-38F37BB14B57}"/>
              </a:ext>
            </a:extLst>
          </p:cNvPr>
          <p:cNvSpPr/>
          <p:nvPr/>
        </p:nvSpPr>
        <p:spPr>
          <a:xfrm>
            <a:off x="457200" y="399960"/>
            <a:ext cx="8228160" cy="57722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rtl="0">
              <a:lnSpc>
                <a:spcPct val="150000"/>
              </a:lnSpc>
              <a:spcBef>
                <a:spcPts val="799"/>
              </a:spcBef>
              <a:spcAft>
                <a:spcPts val="0"/>
              </a:spcAft>
              <a:buNone/>
            </a:pPr>
            <a:r>
              <a:rPr lang="en-US" sz="4000" b="1" dirty="0">
                <a:solidFill>
                  <a:srgbClr val="00B0F0"/>
                </a:solidFill>
                <a:latin typeface="Cambria"/>
                <a:sym typeface="Cambria"/>
              </a:rPr>
              <a:t>SESSION 1</a:t>
            </a:r>
          </a:p>
          <a:p>
            <a:pPr marL="343080" marR="0" lvl="0" indent="-341640" algn="ctr" rtl="0">
              <a:lnSpc>
                <a:spcPct val="150000"/>
              </a:lnSpc>
              <a:spcBef>
                <a:spcPts val="799"/>
              </a:spcBef>
              <a:spcAft>
                <a:spcPts val="0"/>
              </a:spcAft>
              <a:buNone/>
            </a:pPr>
            <a:r>
              <a:rPr lang="en-US" sz="4000" b="1" u="sng" dirty="0">
                <a:solidFill>
                  <a:srgbClr val="00B0F0"/>
                </a:solidFill>
                <a:latin typeface="Cambria"/>
                <a:sym typeface="Cambria"/>
              </a:rPr>
              <a:t>TOPIC 4</a:t>
            </a:r>
          </a:p>
          <a:p>
            <a:pPr marL="343080" marR="0" lvl="0" indent="-341640" algn="ctr" rtl="0">
              <a:lnSpc>
                <a:spcPct val="150000"/>
              </a:lnSpc>
              <a:spcBef>
                <a:spcPts val="799"/>
              </a:spcBef>
              <a:spcAft>
                <a:spcPts val="0"/>
              </a:spcAft>
              <a:buNone/>
            </a:pPr>
            <a:endParaRPr lang="en-US" sz="1600" b="1" dirty="0">
              <a:solidFill>
                <a:srgbClr val="00B0F0"/>
              </a:solidFill>
              <a:latin typeface="Cambria"/>
              <a:sym typeface="Cambria"/>
            </a:endParaRPr>
          </a:p>
          <a:p>
            <a:pPr marL="343080" marR="0" lvl="0" indent="-341640" algn="ctr" rtl="0">
              <a:lnSpc>
                <a:spcPct val="150000"/>
              </a:lnSpc>
              <a:spcBef>
                <a:spcPts val="799"/>
              </a:spcBef>
              <a:spcAft>
                <a:spcPts val="0"/>
              </a:spcAft>
              <a:buNone/>
            </a:pPr>
            <a:r>
              <a:rPr lang="en-US" sz="4000" b="1" dirty="0">
                <a:solidFill>
                  <a:srgbClr val="00B0F0"/>
                </a:solidFill>
                <a:latin typeface="Cambria"/>
                <a:sym typeface="Cambria"/>
              </a:rPr>
              <a:t>BREAKS IN PLAY</a:t>
            </a:r>
          </a:p>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Arial"/>
                <a:cs typeface="Arial"/>
                <a:sym typeface="Cambria"/>
              </a:rPr>
              <a:t>&amp; </a:t>
            </a:r>
          </a:p>
          <a:p>
            <a:pPr marL="343080" marR="0" lvl="0" indent="-341640" algn="ctr" rtl="0">
              <a:lnSpc>
                <a:spcPct val="150000"/>
              </a:lnSpc>
              <a:spcBef>
                <a:spcPts val="799"/>
              </a:spcBef>
              <a:spcAft>
                <a:spcPts val="0"/>
              </a:spcAft>
              <a:buNone/>
            </a:pPr>
            <a:r>
              <a:rPr lang="en-US" sz="4000" b="1" dirty="0">
                <a:solidFill>
                  <a:srgbClr val="00B0F0"/>
                </a:solidFill>
                <a:latin typeface="Cambria"/>
                <a:sym typeface="Cambria"/>
              </a:rPr>
              <a:t>SCRIPTS</a:t>
            </a:r>
            <a:endParaRPr lang="en-US" sz="4000" b="1" i="0" u="none" strike="noStrike" cap="none" dirty="0">
              <a:solidFill>
                <a:srgbClr val="00B0F0"/>
              </a:solidFill>
              <a:latin typeface="Cambria"/>
              <a:ea typeface="Arial"/>
              <a:cs typeface="Arial"/>
              <a:sym typeface="Cambria"/>
            </a:endParaRPr>
          </a:p>
        </p:txBody>
      </p:sp>
    </p:spTree>
    <p:extLst>
      <p:ext uri="{BB962C8B-B14F-4D97-AF65-F5344CB8AC3E}">
        <p14:creationId xmlns:p14="http://schemas.microsoft.com/office/powerpoint/2010/main" val="584941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134"/>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Timeout Procedure </a:t>
            </a:r>
            <a:endParaRPr sz="40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Acknowledge team requesting the timeout</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Activate timing device</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Announce score</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Announce “1 Minute”</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Move to </a:t>
            </a:r>
            <a:r>
              <a:rPr lang="en-US" sz="2800" b="0" i="0" u="none" strike="noStrike" cap="none" dirty="0" err="1">
                <a:solidFill>
                  <a:srgbClr val="00B0F0"/>
                </a:solidFill>
                <a:latin typeface="Cambria"/>
                <a:ea typeface="Cambria"/>
                <a:cs typeface="Cambria"/>
                <a:sym typeface="Cambria"/>
              </a:rPr>
              <a:t>centre</a:t>
            </a:r>
            <a:r>
              <a:rPr lang="en-US" sz="2800" b="0" i="0" u="none" strike="noStrike" cap="none" dirty="0">
                <a:solidFill>
                  <a:srgbClr val="00B0F0"/>
                </a:solidFill>
                <a:latin typeface="Cambria"/>
                <a:ea typeface="Cambria"/>
                <a:cs typeface="Cambria"/>
                <a:sym typeface="Cambria"/>
              </a:rPr>
              <a:t> court to avoid interaction with either team or spectators</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134"/>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Timeout Procedure </a:t>
            </a:r>
            <a:endParaRPr sz="4000" b="0" i="0" u="none" strike="noStrike" cap="none" dirty="0">
              <a:latin typeface="Arial"/>
              <a:ea typeface="Arial"/>
              <a:cs typeface="Arial"/>
              <a:sym typeface="Arial"/>
            </a:endParaRPr>
          </a:p>
          <a:p>
            <a:pPr marL="458640" marR="0" lvl="1" algn="l" rtl="0">
              <a:lnSpc>
                <a:spcPct val="150000"/>
              </a:lnSpc>
              <a:spcBef>
                <a:spcPts val="561"/>
              </a:spcBef>
              <a:spcAft>
                <a:spcPts val="0"/>
              </a:spcAft>
              <a:buClr>
                <a:srgbClr val="00B0F0"/>
              </a:buClr>
              <a:buSzPts val="2800"/>
            </a:pPr>
            <a:r>
              <a:rPr lang="en-US" sz="2800" b="1" dirty="0">
                <a:solidFill>
                  <a:srgbClr val="00B0F0"/>
                </a:solidFill>
                <a:latin typeface="Cambria"/>
                <a:sym typeface="Cambria"/>
              </a:rPr>
              <a:t>SCRIPT</a:t>
            </a:r>
            <a:r>
              <a:rPr lang="en-US" sz="2800" dirty="0">
                <a:solidFill>
                  <a:srgbClr val="00B0F0"/>
                </a:solidFill>
                <a:latin typeface="Cambria"/>
                <a:sym typeface="Cambria"/>
              </a:rPr>
              <a:t>	</a:t>
            </a:r>
          </a:p>
          <a:p>
            <a:pPr marL="743040" lvl="7" indent="-284400">
              <a:lnSpc>
                <a:spcPct val="150000"/>
              </a:lnSpc>
              <a:spcBef>
                <a:spcPts val="561"/>
              </a:spcBef>
              <a:buClr>
                <a:srgbClr val="00B0F0"/>
              </a:buClr>
              <a:buSzPts val="2800"/>
              <a:buFont typeface="Arial"/>
              <a:buChar char="•"/>
            </a:pPr>
            <a:r>
              <a:rPr lang="en-US" sz="2800" dirty="0">
                <a:solidFill>
                  <a:srgbClr val="00B0F0"/>
                </a:solidFill>
                <a:latin typeface="Cambria"/>
                <a:sym typeface="Cambria"/>
              </a:rPr>
              <a:t>Time-Out </a:t>
            </a:r>
          </a:p>
          <a:p>
            <a:pPr marL="743040" lvl="2" indent="-284400">
              <a:lnSpc>
                <a:spcPct val="150000"/>
              </a:lnSpc>
              <a:spcBef>
                <a:spcPts val="561"/>
              </a:spcBef>
              <a:buClr>
                <a:srgbClr val="00B0F0"/>
              </a:buClr>
              <a:buSzPts val="2800"/>
              <a:buFont typeface="Arial"/>
              <a:buChar char="•"/>
            </a:pPr>
            <a:r>
              <a:rPr lang="en-US" sz="2800" b="0" i="0" u="none" strike="noStrike" cap="none" dirty="0">
                <a:solidFill>
                  <a:srgbClr val="00B0F0"/>
                </a:solidFill>
                <a:latin typeface="Cambria"/>
                <a:ea typeface="Arial"/>
                <a:cs typeface="Arial"/>
                <a:sym typeface="Cambria"/>
              </a:rPr>
              <a:t>Receiver(s)/Server(s)</a:t>
            </a:r>
          </a:p>
          <a:p>
            <a:pPr marL="743040" lvl="2" indent="-284400">
              <a:lnSpc>
                <a:spcPct val="150000"/>
              </a:lnSpc>
              <a:spcBef>
                <a:spcPts val="561"/>
              </a:spcBef>
              <a:buClr>
                <a:srgbClr val="00B0F0"/>
              </a:buClr>
              <a:buSzPts val="2800"/>
              <a:buFont typeface="Arial"/>
              <a:buChar char="•"/>
            </a:pPr>
            <a:r>
              <a:rPr lang="en-US" sz="2800" dirty="0">
                <a:solidFill>
                  <a:srgbClr val="00B0F0"/>
                </a:solidFill>
                <a:latin typeface="Cambria"/>
                <a:sym typeface="Cambria"/>
              </a:rPr>
              <a:t>4-0-2 (Score)</a:t>
            </a:r>
          </a:p>
          <a:p>
            <a:pPr marL="743040" lvl="2" indent="-284400">
              <a:lnSpc>
                <a:spcPct val="150000"/>
              </a:lnSpc>
              <a:spcBef>
                <a:spcPts val="561"/>
              </a:spcBef>
              <a:buClr>
                <a:srgbClr val="00B0F0"/>
              </a:buClr>
              <a:buSzPts val="2800"/>
              <a:buFont typeface="Arial"/>
              <a:buChar char="•"/>
            </a:pPr>
            <a:r>
              <a:rPr lang="en-US" sz="2800" b="0" i="0" strike="noStrike" cap="none" dirty="0">
                <a:solidFill>
                  <a:srgbClr val="00B0F0"/>
                </a:solidFill>
                <a:latin typeface="Cambria"/>
                <a:ea typeface="Arial"/>
                <a:cs typeface="Arial"/>
                <a:sym typeface="Cambria"/>
              </a:rPr>
              <a:t>1 minute</a:t>
            </a:r>
          </a:p>
          <a:p>
            <a:pPr marL="458640" lvl="2">
              <a:lnSpc>
                <a:spcPct val="150000"/>
              </a:lnSpc>
              <a:spcBef>
                <a:spcPts val="561"/>
              </a:spcBef>
              <a:buClr>
                <a:srgbClr val="00B0F0"/>
              </a:buClr>
              <a:buSzPts val="2800"/>
            </a:pPr>
            <a:endParaRPr sz="2800" b="0" i="0" strike="noStrike" cap="none" dirty="0">
              <a:latin typeface="Arial"/>
              <a:ea typeface="Arial"/>
              <a:cs typeface="Arial"/>
              <a:sym typeface="Arial"/>
            </a:endParaRPr>
          </a:p>
        </p:txBody>
      </p:sp>
    </p:spTree>
    <p:extLst>
      <p:ext uri="{BB962C8B-B14F-4D97-AF65-F5344CB8AC3E}">
        <p14:creationId xmlns:p14="http://schemas.microsoft.com/office/powerpoint/2010/main" val="1907979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0">
          <a:extLst>
            <a:ext uri="{FF2B5EF4-FFF2-40B4-BE49-F238E27FC236}">
              <a16:creationId xmlns:a16="http://schemas.microsoft.com/office/drawing/2014/main" id="{87E804C0-B12B-CDE9-1120-B82A2CA495FE}"/>
            </a:ext>
          </a:extLst>
        </p:cNvPr>
        <p:cNvGrpSpPr/>
        <p:nvPr/>
      </p:nvGrpSpPr>
      <p:grpSpPr>
        <a:xfrm>
          <a:off x="0" y="0"/>
          <a:ext cx="0" cy="0"/>
          <a:chOff x="0" y="0"/>
          <a:chExt cx="0" cy="0"/>
        </a:xfrm>
      </p:grpSpPr>
      <p:sp>
        <p:nvSpPr>
          <p:cNvPr id="781" name="Google Shape;781;p158">
            <a:extLst>
              <a:ext uri="{FF2B5EF4-FFF2-40B4-BE49-F238E27FC236}">
                <a16:creationId xmlns:a16="http://schemas.microsoft.com/office/drawing/2014/main" id="{F22E8F0A-DF21-0D28-7A81-E0562D7B5D3A}"/>
              </a:ext>
            </a:extLst>
          </p:cNvPr>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CA" sz="4000" b="1" i="0" u="none" strike="noStrike" cap="none" dirty="0">
                <a:solidFill>
                  <a:srgbClr val="00B0F0"/>
                </a:solidFill>
                <a:latin typeface="Cambria"/>
                <a:ea typeface="Cambria"/>
                <a:cs typeface="Cambria"/>
                <a:sym typeface="Cambria"/>
              </a:rPr>
              <a:t>SESSION 2</a:t>
            </a:r>
          </a:p>
          <a:p>
            <a:pPr marL="343080" marR="0" lvl="0" indent="-341640" algn="ctr" rtl="0">
              <a:lnSpc>
                <a:spcPct val="100000"/>
              </a:lnSpc>
              <a:spcBef>
                <a:spcPts val="0"/>
              </a:spcBef>
              <a:spcAft>
                <a:spcPts val="0"/>
              </a:spcAft>
              <a:buNone/>
            </a:pPr>
            <a:r>
              <a:rPr lang="en-CA" sz="4000" b="1" dirty="0">
                <a:solidFill>
                  <a:srgbClr val="00B0F0"/>
                </a:solidFill>
                <a:latin typeface="Cambria" panose="02040503050406030204" pitchFamily="18" charset="0"/>
              </a:rPr>
              <a:t>Four Topics</a:t>
            </a:r>
            <a:endParaRPr sz="4000" b="1" i="0" u="none" strike="noStrike" cap="none" dirty="0">
              <a:solidFill>
                <a:srgbClr val="00B0F0"/>
              </a:solidFill>
              <a:latin typeface="Cambria" panose="02040503050406030204" pitchFamily="18" charset="0"/>
              <a:sym typeface="Arial"/>
            </a:endParaRPr>
          </a:p>
          <a:p>
            <a:pPr marL="972990" marR="0" lvl="1" indent="-514350" algn="l" rtl="0">
              <a:lnSpc>
                <a:spcPct val="150000"/>
              </a:lnSpc>
              <a:spcBef>
                <a:spcPts val="561"/>
              </a:spcBef>
              <a:spcAft>
                <a:spcPts val="0"/>
              </a:spcAft>
              <a:buClr>
                <a:srgbClr val="00B0F0"/>
              </a:buClr>
              <a:buSzPts val="2800"/>
              <a:buFont typeface="+mj-lt"/>
              <a:buAutoNum type="arabicPeriod"/>
            </a:pPr>
            <a:r>
              <a:rPr lang="en-US" sz="2800" b="0" i="0" u="none" strike="noStrike" cap="none" dirty="0">
                <a:solidFill>
                  <a:srgbClr val="00B0F0"/>
                </a:solidFill>
                <a:latin typeface="Cambria"/>
                <a:ea typeface="Cambria"/>
                <a:cs typeface="Cambria"/>
                <a:sym typeface="Cambria"/>
              </a:rPr>
              <a:t>Common On-Court Situations</a:t>
            </a:r>
            <a:endParaRPr sz="2800" b="0" i="0" u="none" strike="noStrike" cap="none" dirty="0">
              <a:latin typeface="Arial"/>
              <a:ea typeface="Arial"/>
              <a:cs typeface="Arial"/>
              <a:sym typeface="Arial"/>
            </a:endParaRPr>
          </a:p>
          <a:p>
            <a:pPr marL="971640" marR="0" lvl="1" indent="-513000" algn="l" rtl="0">
              <a:lnSpc>
                <a:spcPct val="150000"/>
              </a:lnSpc>
              <a:spcBef>
                <a:spcPts val="561"/>
              </a:spcBef>
              <a:spcAft>
                <a:spcPts val="0"/>
              </a:spcAft>
              <a:buClr>
                <a:srgbClr val="00B0F0"/>
              </a:buClr>
              <a:buSzPts val="2800"/>
              <a:buFont typeface="Calibri"/>
              <a:buAutoNum type="arabicPeriod"/>
            </a:pPr>
            <a:r>
              <a:rPr lang="en-US" sz="2800" b="0" i="0" u="none" strike="noStrike" cap="none" dirty="0">
                <a:solidFill>
                  <a:srgbClr val="00B0F0"/>
                </a:solidFill>
                <a:latin typeface="Cambria"/>
                <a:ea typeface="Cambria"/>
                <a:cs typeface="Cambria"/>
                <a:sym typeface="Cambria"/>
              </a:rPr>
              <a:t> Disciplinary Process &amp; Scoresheet Marking</a:t>
            </a:r>
            <a:endParaRPr sz="2800" b="0" i="0" u="none" strike="noStrike" cap="none" dirty="0">
              <a:latin typeface="Arial"/>
              <a:ea typeface="Arial"/>
              <a:cs typeface="Arial"/>
              <a:sym typeface="Arial"/>
            </a:endParaRPr>
          </a:p>
          <a:p>
            <a:pPr marL="971640" marR="0" lvl="1" indent="-513000" algn="l" rtl="0">
              <a:lnSpc>
                <a:spcPct val="150000"/>
              </a:lnSpc>
              <a:spcBef>
                <a:spcPts val="561"/>
              </a:spcBef>
              <a:spcAft>
                <a:spcPts val="0"/>
              </a:spcAft>
              <a:buClr>
                <a:srgbClr val="00B0F0"/>
              </a:buClr>
              <a:buSzPts val="2800"/>
              <a:buFont typeface="Calibri"/>
              <a:buAutoNum type="arabicPeriod"/>
            </a:pPr>
            <a:r>
              <a:rPr lang="en-US" sz="2800" b="0" i="0" u="none" strike="noStrike" cap="none" dirty="0">
                <a:solidFill>
                  <a:srgbClr val="00B0F0"/>
                </a:solidFill>
                <a:latin typeface="Cambria"/>
                <a:ea typeface="Cambria"/>
                <a:cs typeface="Cambria"/>
                <a:sym typeface="Cambria"/>
              </a:rPr>
              <a:t>Less Common On-Court Situations</a:t>
            </a:r>
          </a:p>
          <a:p>
            <a:pPr marL="971640" marR="0" lvl="1" indent="-513000" algn="l" rtl="0">
              <a:lnSpc>
                <a:spcPct val="150000"/>
              </a:lnSpc>
              <a:spcBef>
                <a:spcPts val="561"/>
              </a:spcBef>
              <a:spcAft>
                <a:spcPts val="0"/>
              </a:spcAft>
              <a:buClr>
                <a:srgbClr val="00B0F0"/>
              </a:buClr>
              <a:buSzPts val="2800"/>
              <a:buFont typeface="Calibri"/>
              <a:buAutoNum type="arabicPeriod"/>
            </a:pPr>
            <a:r>
              <a:rPr lang="en-US" sz="2800" b="0" i="0" u="none" strike="noStrike" cap="none" dirty="0">
                <a:solidFill>
                  <a:srgbClr val="00B0F0"/>
                </a:solidFill>
                <a:latin typeface="Cambria"/>
                <a:ea typeface="Cambria"/>
                <a:cs typeface="Cambria"/>
                <a:sym typeface="Cambria"/>
              </a:rPr>
              <a:t>Du</a:t>
            </a:r>
            <a:r>
              <a:rPr lang="en-US" sz="2800" dirty="0">
                <a:solidFill>
                  <a:srgbClr val="00B0F0"/>
                </a:solidFill>
                <a:latin typeface="Cambria"/>
                <a:ea typeface="Cambria"/>
                <a:cs typeface="Cambria"/>
                <a:sym typeface="Cambria"/>
              </a:rPr>
              <a:t>al Referee System</a:t>
            </a:r>
            <a:r>
              <a:rPr lang="en-US" sz="2800" b="0" i="0" u="none" strike="noStrike" cap="none" dirty="0">
                <a:solidFill>
                  <a:srgbClr val="00B0F0"/>
                </a:solidFill>
                <a:latin typeface="Cambria"/>
                <a:ea typeface="Cambria"/>
                <a:cs typeface="Cambria"/>
                <a:sym typeface="Cambria"/>
              </a:rPr>
              <a:t> </a:t>
            </a: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extLst>
      <p:ext uri="{BB962C8B-B14F-4D97-AF65-F5344CB8AC3E}">
        <p14:creationId xmlns:p14="http://schemas.microsoft.com/office/powerpoint/2010/main" val="3479458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135"/>
          <p:cNvSpPr/>
          <p:nvPr/>
        </p:nvSpPr>
        <p:spPr>
          <a:xfrm>
            <a:off x="457200" y="399960"/>
            <a:ext cx="8228160" cy="56960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Timeout Procedure </a:t>
            </a:r>
            <a:r>
              <a:rPr lang="en-US" sz="2800" b="1" i="0" u="none" strike="noStrike" cap="none" dirty="0">
                <a:solidFill>
                  <a:srgbClr val="00B0F0"/>
                </a:solidFill>
                <a:latin typeface="Cambria"/>
                <a:ea typeface="Cambria"/>
                <a:cs typeface="Cambria"/>
                <a:sym typeface="Cambria"/>
              </a:rPr>
              <a:t>(cont’d)</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Advise players when 15 seconds remain</a:t>
            </a:r>
            <a:endParaRPr sz="2800" b="0" i="0" u="none" strike="noStrike" cap="none" dirty="0">
              <a:latin typeface="Arial"/>
              <a:ea typeface="Arial"/>
              <a:cs typeface="Arial"/>
              <a:sym typeface="Arial"/>
            </a:endParaRPr>
          </a:p>
          <a:p>
            <a:pPr marL="743040" marR="0" lvl="1" indent="-284400" algn="l" rtl="0">
              <a:lnSpc>
                <a:spcPct val="115000"/>
              </a:lnSpc>
              <a:spcBef>
                <a:spcPts val="561"/>
              </a:spcBef>
              <a:spcAft>
                <a:spcPts val="0"/>
              </a:spcAft>
              <a:buClr>
                <a:srgbClr val="00B0F0"/>
              </a:buClr>
              <a:buSzPct val="75000"/>
              <a:buFont typeface="Cambria"/>
              <a:buChar char="•"/>
            </a:pPr>
            <a:r>
              <a:rPr lang="en-US" sz="2800" b="0" i="0" u="none" strike="noStrike" cap="none" dirty="0">
                <a:solidFill>
                  <a:srgbClr val="00B0F0"/>
                </a:solidFill>
                <a:latin typeface="Cambria"/>
                <a:ea typeface="Cambria"/>
                <a:cs typeface="Cambria"/>
                <a:sym typeface="Cambria"/>
              </a:rPr>
              <a:t>If working with line judges, ensure they are ready</a:t>
            </a:r>
            <a:endParaRPr sz="2800" b="0" i="0" u="none" strike="noStrike" cap="none" dirty="0">
              <a:latin typeface="Arial"/>
              <a:ea typeface="Arial"/>
              <a:cs typeface="Arial"/>
              <a:sym typeface="Arial"/>
            </a:endParaRPr>
          </a:p>
          <a:p>
            <a:pPr marL="743040" marR="0" lvl="1" indent="-284400" algn="l" rtl="0">
              <a:lnSpc>
                <a:spcPct val="115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If player has left court with paddle, re-inspect before resuming play (</a:t>
            </a:r>
            <a:r>
              <a:rPr lang="en-US" sz="2800" b="0" i="0" u="none" strike="noStrike" cap="none" dirty="0">
                <a:solidFill>
                  <a:srgbClr val="FF0000"/>
                </a:solidFill>
                <a:latin typeface="Cambria"/>
                <a:ea typeface="Cambria"/>
                <a:cs typeface="Cambria"/>
                <a:sym typeface="Cambria"/>
              </a:rPr>
              <a:t>Not necessary if you observed them outside of the court)</a:t>
            </a:r>
            <a:endParaRPr sz="2800" b="0" i="0" u="none" strike="noStrike" cap="none" dirty="0">
              <a:latin typeface="Arial"/>
              <a:ea typeface="Arial"/>
              <a:cs typeface="Arial"/>
              <a:sym typeface="Arial"/>
            </a:endParaRPr>
          </a:p>
          <a:p>
            <a:pPr marL="743040" marR="0" lvl="1" indent="-284400" algn="l" rtl="0">
              <a:lnSpc>
                <a:spcPct val="115000"/>
              </a:lnSpc>
              <a:spcBef>
                <a:spcPts val="561"/>
              </a:spcBef>
              <a:spcAft>
                <a:spcPts val="0"/>
              </a:spcAft>
              <a:buClr>
                <a:srgbClr val="00B0F0"/>
              </a:buClr>
              <a:buSzPts val="2800"/>
              <a:buFont typeface="Arial"/>
              <a:buChar char="•"/>
            </a:pPr>
            <a:r>
              <a:rPr lang="en-CA" sz="2800" b="0" i="0" u="none" strike="noStrike" cap="none" dirty="0">
                <a:solidFill>
                  <a:srgbClr val="00B0F0"/>
                </a:solidFill>
                <a:latin typeface="Cambria"/>
                <a:ea typeface="Cambria"/>
                <a:cs typeface="Cambria"/>
                <a:sym typeface="Cambria"/>
              </a:rPr>
              <a:t>Remain at Ctr </a:t>
            </a:r>
            <a:r>
              <a:rPr lang="en-CA" sz="2800" b="0" i="0" u="none" strike="noStrike" cap="none" dirty="0" err="1">
                <a:solidFill>
                  <a:srgbClr val="00B0F0"/>
                </a:solidFill>
                <a:latin typeface="Cambria"/>
                <a:ea typeface="Cambria"/>
                <a:cs typeface="Cambria"/>
                <a:sym typeface="Cambria"/>
              </a:rPr>
              <a:t>Crt</a:t>
            </a:r>
            <a:r>
              <a:rPr lang="en-CA" sz="2800" b="0" i="0" u="none" strike="noStrike" cap="none" dirty="0">
                <a:solidFill>
                  <a:srgbClr val="00B0F0"/>
                </a:solidFill>
                <a:latin typeface="Cambria"/>
                <a:ea typeface="Cambria"/>
                <a:cs typeface="Cambria"/>
                <a:sym typeface="Cambria"/>
              </a:rPr>
              <a:t> and ask players if they are ready to proceed. Give remaining T/O </a:t>
            </a:r>
          </a:p>
          <a:p>
            <a:pPr marL="743040" marR="0" lvl="1" indent="-284400" algn="l" rtl="0">
              <a:lnSpc>
                <a:spcPct val="115000"/>
              </a:lnSpc>
              <a:spcBef>
                <a:spcPts val="561"/>
              </a:spcBef>
              <a:spcAft>
                <a:spcPts val="0"/>
              </a:spcAft>
              <a:buClr>
                <a:srgbClr val="00B0F0"/>
              </a:buClr>
              <a:buSzPts val="2800"/>
              <a:buFont typeface="Arial"/>
              <a:buChar char="•"/>
            </a:pPr>
            <a:r>
              <a:rPr lang="en-CA" sz="2800" dirty="0">
                <a:solidFill>
                  <a:srgbClr val="00B0F0"/>
                </a:solidFill>
                <a:latin typeface="Cambria"/>
                <a:sym typeface="Cambria"/>
              </a:rPr>
              <a:t>Return to position behind net post</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136"/>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Timeout Procedure </a:t>
            </a:r>
            <a:r>
              <a:rPr lang="en-US" sz="2800" b="1" i="0" u="none" strike="noStrike" cap="none" dirty="0">
                <a:solidFill>
                  <a:srgbClr val="00B0F0"/>
                </a:solidFill>
                <a:latin typeface="Cambria"/>
                <a:ea typeface="Cambria"/>
                <a:cs typeface="Cambria"/>
                <a:sym typeface="Cambria"/>
              </a:rPr>
              <a:t>(cont’d)</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Notify teams of number of remaining timeouts </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Call “Time In” </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Announce score</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Start 10 second count</a:t>
            </a:r>
            <a:endParaRPr sz="2800" b="0" i="0" u="none" strike="noStrike" cap="none" dirty="0">
              <a:latin typeface="Arial"/>
              <a:ea typeface="Arial"/>
              <a:cs typeface="Arial"/>
              <a:sym typeface="Arial"/>
            </a:endParaRPr>
          </a:p>
          <a:p>
            <a:pPr marL="743040" marR="0" lvl="0" indent="-284400" algn="l" rtl="0">
              <a:lnSpc>
                <a:spcPct val="150000"/>
              </a:lnSpc>
              <a:spcBef>
                <a:spcPts val="561"/>
              </a:spcBef>
              <a:spcAft>
                <a:spcPts val="0"/>
              </a:spcAft>
              <a:buNone/>
            </a:pPr>
            <a:r>
              <a:rPr lang="en-US" sz="2800" b="1" i="0" u="none" strike="noStrike" cap="none" dirty="0">
                <a:solidFill>
                  <a:srgbClr val="00B0F0"/>
                </a:solidFill>
                <a:latin typeface="Cambria"/>
                <a:ea typeface="Cambria"/>
                <a:cs typeface="Cambria"/>
                <a:sym typeface="Cambria"/>
              </a:rPr>
              <a:t>Failure to serve within 10 seconds = Fault</a:t>
            </a:r>
            <a:r>
              <a:rPr lang="en-US" sz="2800" b="1" i="0" u="sng" strike="noStrike" cap="none" dirty="0">
                <a:solidFill>
                  <a:srgbClr val="00B0F0"/>
                </a:solidFill>
                <a:latin typeface="Cambria"/>
                <a:ea typeface="Cambria"/>
                <a:cs typeface="Cambria"/>
                <a:sym typeface="Cambria"/>
              </a:rPr>
              <a:t> </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136"/>
          <p:cNvSpPr/>
          <p:nvPr/>
        </p:nvSpPr>
        <p:spPr>
          <a:xfrm>
            <a:off x="457200" y="399960"/>
            <a:ext cx="8228160" cy="59246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Timeout Procedure </a:t>
            </a:r>
            <a:r>
              <a:rPr lang="en-US" sz="2800" b="1" i="0" u="none" strike="noStrike" cap="none" dirty="0">
                <a:solidFill>
                  <a:srgbClr val="00B0F0"/>
                </a:solidFill>
                <a:latin typeface="Cambria"/>
                <a:ea typeface="Cambria"/>
                <a:cs typeface="Cambria"/>
                <a:sym typeface="Cambria"/>
              </a:rPr>
              <a:t>(cont’d)</a:t>
            </a:r>
            <a:endParaRPr sz="2800" b="0" i="0" u="none" strike="noStrike" cap="none" dirty="0">
              <a:latin typeface="Arial"/>
              <a:ea typeface="Arial"/>
              <a:cs typeface="Arial"/>
              <a:sym typeface="Arial"/>
            </a:endParaRPr>
          </a:p>
          <a:p>
            <a:pPr marL="458640" marR="0" lvl="1" algn="l" rtl="0">
              <a:lnSpc>
                <a:spcPct val="150000"/>
              </a:lnSpc>
              <a:spcBef>
                <a:spcPts val="561"/>
              </a:spcBef>
              <a:spcAft>
                <a:spcPts val="0"/>
              </a:spcAft>
              <a:buClr>
                <a:srgbClr val="00B0F0"/>
              </a:buClr>
              <a:buSzPts val="2800"/>
            </a:pPr>
            <a:r>
              <a:rPr lang="en-US" sz="2800" b="1" dirty="0">
                <a:solidFill>
                  <a:srgbClr val="00B0F0"/>
                </a:solidFill>
                <a:latin typeface="Cambria"/>
                <a:sym typeface="Cambria"/>
              </a:rPr>
              <a:t>SCRIPT to restart play</a:t>
            </a: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i="0" u="none" strike="noStrike" cap="none" dirty="0">
                <a:solidFill>
                  <a:srgbClr val="00B0F0"/>
                </a:solidFill>
                <a:latin typeface="Cambria"/>
                <a:ea typeface="Arial"/>
                <a:cs typeface="Arial"/>
                <a:sym typeface="Cambria"/>
              </a:rPr>
              <a:t>15 </a:t>
            </a:r>
            <a:r>
              <a:rPr lang="en-US" sz="2800" dirty="0">
                <a:solidFill>
                  <a:srgbClr val="00B0F0"/>
                </a:solidFill>
                <a:latin typeface="Cambria"/>
                <a:sym typeface="Cambria"/>
              </a:rPr>
              <a:t>Seconds</a:t>
            </a:r>
          </a:p>
          <a:p>
            <a:pPr marL="915840" lvl="5" indent="-457200">
              <a:lnSpc>
                <a:spcPct val="150000"/>
              </a:lnSpc>
              <a:spcBef>
                <a:spcPts val="561"/>
              </a:spcBef>
              <a:buClr>
                <a:srgbClr val="00B0F0"/>
              </a:buClr>
              <a:buSzPts val="2800"/>
              <a:buFont typeface="Arial" panose="020B0604020202020204" pitchFamily="34" charset="0"/>
              <a:buChar char="•"/>
            </a:pPr>
            <a:r>
              <a:rPr lang="en-US" sz="2800" i="0" u="none" strike="noStrike" cap="none" dirty="0">
                <a:solidFill>
                  <a:srgbClr val="00B0F0"/>
                </a:solidFill>
                <a:latin typeface="Cambria"/>
                <a:ea typeface="Arial"/>
                <a:cs typeface="Arial"/>
                <a:sym typeface="Cambria"/>
              </a:rPr>
              <a:t>Line Judges Ready </a:t>
            </a:r>
          </a:p>
          <a:p>
            <a:pPr marL="915840" lvl="5" indent="-457200">
              <a:lnSpc>
                <a:spcPct val="150000"/>
              </a:lnSpc>
              <a:spcBef>
                <a:spcPts val="561"/>
              </a:spcBef>
              <a:buClr>
                <a:srgbClr val="00B0F0"/>
              </a:buClr>
              <a:buSzPts val="2800"/>
              <a:buFont typeface="Arial" panose="020B0604020202020204" pitchFamily="34" charset="0"/>
              <a:buChar char="•"/>
            </a:pPr>
            <a:r>
              <a:rPr lang="en-US" sz="2800" dirty="0">
                <a:solidFill>
                  <a:srgbClr val="00B0F0"/>
                </a:solidFill>
                <a:latin typeface="Cambria"/>
                <a:sym typeface="Cambria"/>
              </a:rPr>
              <a:t>Point to receiving team – “1 T/O Remaining”</a:t>
            </a:r>
          </a:p>
          <a:p>
            <a:pPr marL="915840" lvl="5" indent="-457200">
              <a:lnSpc>
                <a:spcPct val="150000"/>
              </a:lnSpc>
              <a:spcBef>
                <a:spcPts val="561"/>
              </a:spcBef>
              <a:buClr>
                <a:srgbClr val="00B0F0"/>
              </a:buClr>
              <a:buSzPts val="2800"/>
              <a:buFont typeface="Arial" panose="020B0604020202020204" pitchFamily="34" charset="0"/>
              <a:buChar char="•"/>
            </a:pPr>
            <a:r>
              <a:rPr lang="en-US" sz="2800" i="0" u="none" strike="noStrike" cap="none" dirty="0">
                <a:solidFill>
                  <a:srgbClr val="00B0F0"/>
                </a:solidFill>
                <a:latin typeface="Cambria"/>
                <a:ea typeface="Arial"/>
                <a:cs typeface="Arial"/>
                <a:sym typeface="Cambria"/>
              </a:rPr>
              <a:t>Pointing to Serving </a:t>
            </a:r>
            <a:r>
              <a:rPr lang="en-US" sz="2800" dirty="0">
                <a:solidFill>
                  <a:srgbClr val="00B0F0"/>
                </a:solidFill>
                <a:latin typeface="Cambria"/>
                <a:sym typeface="Cambria"/>
              </a:rPr>
              <a:t>Team – “2 T/O”</a:t>
            </a:r>
          </a:p>
          <a:p>
            <a:pPr marL="915840" lvl="5" indent="-457200">
              <a:lnSpc>
                <a:spcPct val="150000"/>
              </a:lnSpc>
              <a:spcBef>
                <a:spcPts val="561"/>
              </a:spcBef>
              <a:buClr>
                <a:srgbClr val="00B0F0"/>
              </a:buClr>
              <a:buSzPts val="2800"/>
              <a:buFont typeface="Arial" panose="020B0604020202020204" pitchFamily="34" charset="0"/>
              <a:buChar char="•"/>
            </a:pPr>
            <a:r>
              <a:rPr lang="en-US" sz="2800" i="0" u="none" strike="noStrike" cap="none" dirty="0">
                <a:solidFill>
                  <a:srgbClr val="00B0F0"/>
                </a:solidFill>
                <a:latin typeface="Cambria"/>
                <a:ea typeface="Arial"/>
                <a:cs typeface="Arial"/>
                <a:sym typeface="Cambria"/>
              </a:rPr>
              <a:t>Time IN  (Ensure everyone in correct position)</a:t>
            </a:r>
          </a:p>
          <a:p>
            <a:pPr marL="915840" lvl="5" indent="-457200">
              <a:lnSpc>
                <a:spcPct val="150000"/>
              </a:lnSpc>
              <a:spcBef>
                <a:spcPts val="561"/>
              </a:spcBef>
              <a:buClr>
                <a:srgbClr val="00B0F0"/>
              </a:buClr>
              <a:buSzPts val="2800"/>
              <a:buFont typeface="Arial" panose="020B0604020202020204" pitchFamily="34" charset="0"/>
              <a:buChar char="•"/>
            </a:pPr>
            <a:r>
              <a:rPr lang="en-US" sz="2800" dirty="0">
                <a:solidFill>
                  <a:srgbClr val="00B0F0"/>
                </a:solidFill>
                <a:latin typeface="Cambria"/>
                <a:sym typeface="Cambria"/>
              </a:rPr>
              <a:t>6-4-2</a:t>
            </a:r>
            <a:endParaRPr sz="280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7598165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37"/>
          <p:cNvSpPr/>
          <p:nvPr/>
        </p:nvSpPr>
        <p:spPr>
          <a:xfrm>
            <a:off x="457200" y="399960"/>
            <a:ext cx="8228160" cy="57722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Timeout Rules</a:t>
            </a:r>
            <a:endParaRPr sz="4000" b="0" i="0" u="none" strike="noStrike" cap="none" dirty="0">
              <a:latin typeface="Arial"/>
              <a:ea typeface="Arial"/>
              <a:cs typeface="Arial"/>
              <a:sym typeface="Arial"/>
            </a:endParaRPr>
          </a:p>
          <a:p>
            <a:pPr marL="743040" marR="0" lvl="1" indent="-284400" algn="l" rtl="0">
              <a:lnSpc>
                <a:spcPct val="115000"/>
              </a:lnSpc>
              <a:spcBef>
                <a:spcPts val="561"/>
              </a:spcBef>
              <a:spcAft>
                <a:spcPts val="0"/>
              </a:spcAft>
              <a:buClr>
                <a:srgbClr val="00B0F0"/>
              </a:buClr>
              <a:buSzPts val="2800"/>
              <a:buFont typeface="Arial"/>
              <a:buChar char="•"/>
            </a:pPr>
            <a:r>
              <a:rPr lang="en-US" sz="2800" b="0" i="0" u="sng" strike="noStrike" cap="none" dirty="0">
                <a:solidFill>
                  <a:srgbClr val="00B0F0"/>
                </a:solidFill>
                <a:latin typeface="Cambria"/>
                <a:ea typeface="Cambria"/>
                <a:cs typeface="Cambria"/>
                <a:sym typeface="Cambria"/>
              </a:rPr>
              <a:t>Cannot</a:t>
            </a:r>
            <a:r>
              <a:rPr lang="en-US" sz="2800" b="0" i="0" u="none" strike="noStrike" cap="none" dirty="0">
                <a:solidFill>
                  <a:srgbClr val="00B0F0"/>
                </a:solidFill>
                <a:latin typeface="Cambria"/>
                <a:ea typeface="Cambria"/>
                <a:cs typeface="Cambria"/>
                <a:sym typeface="Cambria"/>
              </a:rPr>
              <a:t> be used to delay the start of the first game of a match</a:t>
            </a:r>
            <a:endParaRPr sz="2800" b="0" i="0" u="none" strike="noStrike" cap="none" dirty="0">
              <a:latin typeface="Arial"/>
              <a:ea typeface="Arial"/>
              <a:cs typeface="Arial"/>
              <a:sym typeface="Arial"/>
            </a:endParaRPr>
          </a:p>
          <a:p>
            <a:pPr marL="743040" marR="0" lvl="1" indent="-284400" algn="l" rtl="0">
              <a:lnSpc>
                <a:spcPct val="115000"/>
              </a:lnSpc>
              <a:spcBef>
                <a:spcPts val="561"/>
              </a:spcBef>
              <a:spcAft>
                <a:spcPts val="0"/>
              </a:spcAft>
              <a:buClr>
                <a:srgbClr val="00B0F0"/>
              </a:buClr>
              <a:buSzPts val="2800"/>
              <a:buFont typeface="Arial"/>
              <a:buChar char="•"/>
            </a:pPr>
            <a:r>
              <a:rPr lang="en-US" sz="2800" b="0" i="0" u="sng" strike="noStrike" cap="none" dirty="0">
                <a:solidFill>
                  <a:srgbClr val="00B0F0"/>
                </a:solidFill>
                <a:latin typeface="Cambria"/>
                <a:ea typeface="Cambria"/>
                <a:cs typeface="Cambria"/>
                <a:sym typeface="Cambria"/>
              </a:rPr>
              <a:t>Can </a:t>
            </a:r>
            <a:r>
              <a:rPr lang="en-US" sz="2800" b="0" i="0" u="none" strike="noStrike" cap="none" dirty="0">
                <a:solidFill>
                  <a:srgbClr val="00B0F0"/>
                </a:solidFill>
                <a:latin typeface="Cambria"/>
                <a:ea typeface="Cambria"/>
                <a:cs typeface="Cambria"/>
                <a:sym typeface="Cambria"/>
              </a:rPr>
              <a:t>be taken between games in best 2 out of 3 format </a:t>
            </a:r>
            <a:endParaRPr sz="2800" b="0" i="0" u="none" strike="noStrike" cap="none" dirty="0">
              <a:latin typeface="Arial"/>
              <a:ea typeface="Arial"/>
              <a:cs typeface="Arial"/>
              <a:sym typeface="Arial"/>
            </a:endParaRPr>
          </a:p>
          <a:p>
            <a:pPr marL="743040" marR="0" lvl="1" indent="-284400" algn="l" rtl="0">
              <a:lnSpc>
                <a:spcPct val="115000"/>
              </a:lnSpc>
              <a:spcBef>
                <a:spcPts val="561"/>
              </a:spcBef>
              <a:spcAft>
                <a:spcPts val="0"/>
              </a:spcAft>
              <a:buClr>
                <a:srgbClr val="00B0F0"/>
              </a:buClr>
              <a:buSzPts val="2600"/>
              <a:buFont typeface="Cambria"/>
              <a:buChar char="•"/>
            </a:pPr>
            <a:r>
              <a:rPr lang="en-US" sz="2600" b="0" i="0" u="none" strike="noStrike" cap="none" dirty="0">
                <a:solidFill>
                  <a:srgbClr val="00B0F0"/>
                </a:solidFill>
                <a:latin typeface="Cambria"/>
                <a:ea typeface="Cambria"/>
                <a:cs typeface="Cambria"/>
                <a:sym typeface="Cambria"/>
              </a:rPr>
              <a:t>Can request both timeouts at start of 2</a:t>
            </a:r>
            <a:r>
              <a:rPr lang="en-US" sz="1700" b="0" i="0" u="none" strike="noStrike" cap="none" dirty="0">
                <a:solidFill>
                  <a:srgbClr val="00B0F0"/>
                </a:solidFill>
                <a:latin typeface="Cambria"/>
                <a:ea typeface="Cambria"/>
                <a:cs typeface="Cambria"/>
                <a:sym typeface="Cambria"/>
              </a:rPr>
              <a:t>nd</a:t>
            </a:r>
            <a:r>
              <a:rPr lang="en-US" sz="2600" b="0" i="0" u="none" strike="noStrike" cap="none" dirty="0">
                <a:solidFill>
                  <a:srgbClr val="00B0F0"/>
                </a:solidFill>
                <a:latin typeface="Cambria"/>
                <a:ea typeface="Cambria"/>
                <a:cs typeface="Cambria"/>
                <a:sym typeface="Cambria"/>
              </a:rPr>
              <a:t> or 3</a:t>
            </a:r>
            <a:r>
              <a:rPr lang="en-US" sz="1700" b="0" i="0" u="none" strike="noStrike" cap="none" dirty="0">
                <a:solidFill>
                  <a:srgbClr val="00B0F0"/>
                </a:solidFill>
                <a:latin typeface="Cambria"/>
                <a:ea typeface="Cambria"/>
                <a:cs typeface="Cambria"/>
                <a:sym typeface="Cambria"/>
              </a:rPr>
              <a:t>rd</a:t>
            </a:r>
            <a:r>
              <a:rPr lang="en-US" sz="2600" b="0" i="0" u="none" strike="noStrike" cap="none" dirty="0">
                <a:solidFill>
                  <a:srgbClr val="00B0F0"/>
                </a:solidFill>
                <a:latin typeface="Cambria"/>
                <a:ea typeface="Cambria"/>
                <a:cs typeface="Cambria"/>
                <a:sym typeface="Cambria"/>
              </a:rPr>
              <a:t> game.  If both not required, 1 remains for later use.</a:t>
            </a:r>
            <a:endParaRPr sz="2600" b="0" i="0" u="none" strike="noStrike" cap="none" dirty="0">
              <a:solidFill>
                <a:srgbClr val="00B0F0"/>
              </a:solidFill>
              <a:latin typeface="Arial"/>
              <a:ea typeface="Arial"/>
              <a:cs typeface="Arial"/>
              <a:sym typeface="Arial"/>
            </a:endParaRPr>
          </a:p>
          <a:p>
            <a:pPr marL="743040" marR="0" lvl="1" indent="-284400" algn="l" rtl="0">
              <a:lnSpc>
                <a:spcPct val="115000"/>
              </a:lnSpc>
              <a:spcBef>
                <a:spcPts val="561"/>
              </a:spcBef>
              <a:spcAft>
                <a:spcPts val="0"/>
              </a:spcAft>
              <a:buClr>
                <a:srgbClr val="00B0F0"/>
              </a:buClr>
              <a:buSzPts val="2800"/>
              <a:buFont typeface="Arial"/>
              <a:buChar char="•"/>
            </a:pPr>
            <a:r>
              <a:rPr lang="en-US" sz="2800" b="0" i="0" u="sng" strike="noStrike" cap="none" dirty="0">
                <a:solidFill>
                  <a:srgbClr val="00B0F0"/>
                </a:solidFill>
                <a:latin typeface="Cambria"/>
                <a:ea typeface="Cambria"/>
                <a:cs typeface="Cambria"/>
                <a:sym typeface="Cambria"/>
              </a:rPr>
              <a:t>Can</a:t>
            </a:r>
            <a:r>
              <a:rPr lang="en-US" sz="2800" b="0" i="0" u="none" strike="noStrike" cap="none" dirty="0">
                <a:solidFill>
                  <a:srgbClr val="00B0F0"/>
                </a:solidFill>
                <a:latin typeface="Cambria"/>
                <a:ea typeface="Cambria"/>
                <a:cs typeface="Cambria"/>
                <a:sym typeface="Cambria"/>
              </a:rPr>
              <a:t> be called after score is called </a:t>
            </a:r>
            <a:endParaRPr sz="2800" b="0" i="0" u="none" strike="noStrike" cap="none" dirty="0">
              <a:latin typeface="Arial"/>
              <a:ea typeface="Arial"/>
              <a:cs typeface="Arial"/>
              <a:sym typeface="Arial"/>
            </a:endParaRPr>
          </a:p>
          <a:p>
            <a:pPr marL="743040" marR="0" lvl="1" indent="-284400" algn="l" rtl="0">
              <a:lnSpc>
                <a:spcPct val="115000"/>
              </a:lnSpc>
              <a:spcBef>
                <a:spcPts val="561"/>
              </a:spcBef>
              <a:spcAft>
                <a:spcPts val="0"/>
              </a:spcAft>
              <a:buClr>
                <a:srgbClr val="00B0F0"/>
              </a:buClr>
              <a:buSzPts val="2800"/>
              <a:buFont typeface="Arial"/>
              <a:buChar char="•"/>
            </a:pPr>
            <a:r>
              <a:rPr lang="en-US" sz="2800" b="0" i="0" u="sng" strike="noStrike" cap="none" dirty="0">
                <a:solidFill>
                  <a:srgbClr val="00B0F0"/>
                </a:solidFill>
                <a:latin typeface="Cambria"/>
                <a:ea typeface="Cambria"/>
                <a:cs typeface="Cambria"/>
                <a:sym typeface="Cambria"/>
              </a:rPr>
              <a:t>Cannot</a:t>
            </a:r>
            <a:r>
              <a:rPr lang="en-US" sz="2800" b="0" i="0" u="none" strike="noStrike" cap="none" dirty="0">
                <a:solidFill>
                  <a:srgbClr val="00B0F0"/>
                </a:solidFill>
                <a:latin typeface="Cambria"/>
                <a:ea typeface="Cambria"/>
                <a:cs typeface="Cambria"/>
                <a:sym typeface="Cambria"/>
              </a:rPr>
              <a:t> be called after the ball is struck</a:t>
            </a:r>
          </a:p>
          <a:p>
            <a:pPr marL="743040" marR="0" lvl="1" indent="-284400" algn="l" rtl="0">
              <a:lnSpc>
                <a:spcPct val="115000"/>
              </a:lnSpc>
              <a:spcBef>
                <a:spcPts val="561"/>
              </a:spcBef>
              <a:spcAft>
                <a:spcPts val="0"/>
              </a:spcAft>
              <a:buClr>
                <a:srgbClr val="00B0F0"/>
              </a:buClr>
              <a:buSzPts val="2800"/>
              <a:buFont typeface="Arial"/>
              <a:buChar char="•"/>
            </a:pPr>
            <a:r>
              <a:rPr lang="en-US" sz="2800" dirty="0">
                <a:solidFill>
                  <a:srgbClr val="FF0000"/>
                </a:solidFill>
                <a:latin typeface="Cambria"/>
                <a:sym typeface="Cambria"/>
              </a:rPr>
              <a:t>CAN be used to extend a MTO</a:t>
            </a:r>
            <a:endParaRPr sz="2800" b="0" i="0" u="none" strike="noStrike" cap="none" dirty="0">
              <a:solidFill>
                <a:srgbClr val="FF0000"/>
              </a:solidFill>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138"/>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9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Marking Timeouts On Scoresheet </a:t>
            </a:r>
            <a:endParaRPr sz="4000" b="0" i="0" u="none" strike="noStrike" cap="none" dirty="0">
              <a:latin typeface="Arial"/>
              <a:ea typeface="Arial"/>
              <a:cs typeface="Arial"/>
              <a:sym typeface="Arial"/>
            </a:endParaRPr>
          </a:p>
          <a:p>
            <a:pPr marL="458640" marR="0" lvl="1" algn="l" rtl="0">
              <a:lnSpc>
                <a:spcPct val="140000"/>
              </a:lnSpc>
              <a:spcBef>
                <a:spcPts val="561"/>
              </a:spcBef>
              <a:spcAft>
                <a:spcPts val="0"/>
              </a:spcAft>
              <a:buClr>
                <a:srgbClr val="00B0F0"/>
              </a:buClr>
              <a:buSzPts val="2800"/>
            </a:pPr>
            <a:endParaRPr lang="en-US" b="0" i="0" u="none" strike="noStrike" cap="none" dirty="0">
              <a:solidFill>
                <a:srgbClr val="00B0F0"/>
              </a:solidFill>
              <a:latin typeface="Cambria"/>
              <a:ea typeface="Cambria"/>
              <a:cs typeface="Cambria"/>
              <a:sym typeface="Cambria"/>
            </a:endParaRPr>
          </a:p>
          <a:p>
            <a:pPr marL="743040" marR="0" lvl="1" indent="-284400" algn="l" rtl="0">
              <a:lnSpc>
                <a:spcPct val="14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Mark the game score in the appropriate timeout box</a:t>
            </a:r>
            <a:endParaRPr sz="2800" b="0" i="0" u="none" strike="noStrike" cap="none" dirty="0">
              <a:latin typeface="Arial"/>
              <a:ea typeface="Arial"/>
              <a:cs typeface="Arial"/>
              <a:sym typeface="Arial"/>
            </a:endParaRPr>
          </a:p>
          <a:p>
            <a:pPr marL="743040" marR="0" lvl="1" indent="-284400" algn="l" rtl="0">
              <a:lnSpc>
                <a:spcPct val="14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Separate team scores using same diagonal slash as on server clip</a:t>
            </a:r>
            <a:endParaRPr sz="2800" b="0" i="0" u="none" strike="noStrike" cap="none" dirty="0">
              <a:latin typeface="Arial"/>
              <a:ea typeface="Arial"/>
              <a:cs typeface="Arial"/>
              <a:sym typeface="Arial"/>
            </a:endParaRPr>
          </a:p>
          <a:p>
            <a:pPr marL="743040" marR="0" lvl="1" indent="-284400" algn="l" rtl="0">
              <a:lnSpc>
                <a:spcPct val="14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1</a:t>
            </a:r>
            <a:r>
              <a:rPr lang="en-US" sz="2800" b="0" i="0" u="none" strike="noStrike" cap="none" baseline="30000" dirty="0">
                <a:solidFill>
                  <a:srgbClr val="00B0F0"/>
                </a:solidFill>
                <a:latin typeface="Cambria"/>
                <a:ea typeface="Cambria"/>
                <a:cs typeface="Cambria"/>
                <a:sym typeface="Cambria"/>
              </a:rPr>
              <a:t>st</a:t>
            </a:r>
            <a:r>
              <a:rPr lang="en-US" sz="2800" b="0" i="0" u="none" strike="noStrike" cap="none" dirty="0">
                <a:solidFill>
                  <a:srgbClr val="00B0F0"/>
                </a:solidFill>
                <a:latin typeface="Cambria"/>
                <a:ea typeface="Cambria"/>
                <a:cs typeface="Cambria"/>
                <a:sym typeface="Cambria"/>
              </a:rPr>
              <a:t> server = forward slash /</a:t>
            </a:r>
            <a:endParaRPr sz="2800" b="0" i="0" u="none" strike="noStrike" cap="none" dirty="0">
              <a:latin typeface="Arial"/>
              <a:ea typeface="Arial"/>
              <a:cs typeface="Arial"/>
              <a:sym typeface="Arial"/>
            </a:endParaRPr>
          </a:p>
          <a:p>
            <a:pPr marL="743040" marR="0" lvl="1" indent="-284400" algn="l" rtl="0">
              <a:lnSpc>
                <a:spcPct val="14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2</a:t>
            </a:r>
            <a:r>
              <a:rPr lang="en-US" sz="2800" b="0" i="0" u="none" strike="noStrike" cap="none" baseline="30000" dirty="0">
                <a:solidFill>
                  <a:srgbClr val="00B0F0"/>
                </a:solidFill>
                <a:latin typeface="Cambria"/>
                <a:ea typeface="Cambria"/>
                <a:cs typeface="Cambria"/>
                <a:sym typeface="Cambria"/>
              </a:rPr>
              <a:t>nd</a:t>
            </a:r>
            <a:r>
              <a:rPr lang="en-US" sz="2800" b="0" i="0" u="none" strike="noStrike" cap="none" dirty="0">
                <a:solidFill>
                  <a:srgbClr val="00B0F0"/>
                </a:solidFill>
                <a:latin typeface="Cambria"/>
                <a:ea typeface="Cambria"/>
                <a:cs typeface="Cambria"/>
                <a:sym typeface="Cambria"/>
              </a:rPr>
              <a:t> server = backslash \</a:t>
            </a:r>
            <a:endParaRPr sz="2800" b="0" i="0" u="none" strike="noStrike" cap="none" dirty="0">
              <a:latin typeface="Arial"/>
              <a:ea typeface="Arial"/>
              <a:cs typeface="Arial"/>
              <a:sym typeface="Arial"/>
            </a:endParaRPr>
          </a:p>
          <a:p>
            <a:pPr marL="343080" marR="0" lvl="0" indent="-341640" algn="l" rtl="0">
              <a:lnSpc>
                <a:spcPct val="90000"/>
              </a:lnSpc>
              <a:spcBef>
                <a:spcPts val="799"/>
              </a:spcBef>
              <a:spcAft>
                <a:spcPts val="0"/>
              </a:spcAft>
              <a:buNone/>
            </a:pPr>
            <a:r>
              <a:rPr lang="en-US" sz="4000" b="1" i="0" u="none" strike="noStrike" cap="none" dirty="0">
                <a:solidFill>
                  <a:srgbClr val="00B0F0"/>
                </a:solidFill>
                <a:latin typeface="Cambria"/>
                <a:ea typeface="Cambria"/>
                <a:cs typeface="Cambria"/>
                <a:sym typeface="Cambria"/>
              </a:rPr>
              <a:t> </a:t>
            </a:r>
            <a:endParaRPr sz="4000" b="0" i="0" u="none" strike="noStrike" cap="none" dirty="0">
              <a:latin typeface="Arial"/>
              <a:ea typeface="Arial"/>
              <a:cs typeface="Arial"/>
              <a:sym typeface="Arial"/>
            </a:endParaRPr>
          </a:p>
          <a:p>
            <a:pPr marL="343080" marR="0" lvl="0" indent="-341640" algn="l" rtl="0">
              <a:lnSpc>
                <a:spcPct val="90000"/>
              </a:lnSpc>
              <a:spcBef>
                <a:spcPts val="799"/>
              </a:spcBef>
              <a:spcAft>
                <a:spcPts val="0"/>
              </a:spcAft>
              <a:buNone/>
            </a:pPr>
            <a:endParaRPr sz="4000" b="0" i="0" u="none" strike="noStrike" cap="none" dirty="0">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139"/>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Timeout Example 1</a:t>
            </a:r>
            <a:endParaRPr sz="4000" b="0" i="0" u="none" strike="noStrike" cap="none">
              <a:latin typeface="Arial"/>
              <a:ea typeface="Arial"/>
              <a:cs typeface="Arial"/>
              <a:sym typeface="Arial"/>
            </a:endParaRPr>
          </a:p>
          <a:p>
            <a:pPr marL="343080" marR="0" lvl="0" indent="-341640" algn="l" rtl="0">
              <a:lnSpc>
                <a:spcPct val="100000"/>
              </a:lnSpc>
              <a:spcBef>
                <a:spcPts val="799"/>
              </a:spcBef>
              <a:spcAft>
                <a:spcPts val="0"/>
              </a:spcAft>
              <a:buNone/>
            </a:pPr>
            <a:endParaRPr sz="4000" b="0" i="0" u="none" strike="noStrike" cap="none">
              <a:latin typeface="Arial"/>
              <a:ea typeface="Arial"/>
              <a:cs typeface="Arial"/>
              <a:sym typeface="Arial"/>
            </a:endParaRPr>
          </a:p>
        </p:txBody>
      </p:sp>
      <p:sp>
        <p:nvSpPr>
          <p:cNvPr id="664" name="Google Shape;664;p139"/>
          <p:cNvSpPr/>
          <p:nvPr/>
        </p:nvSpPr>
        <p:spPr>
          <a:xfrm>
            <a:off x="6192720" y="2395440"/>
            <a:ext cx="2055960" cy="298152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800" b="0" i="0" u="none" strike="noStrike" cap="none">
                <a:solidFill>
                  <a:srgbClr val="00B0F0"/>
                </a:solidFill>
                <a:latin typeface="Cambria"/>
                <a:ea typeface="Cambria"/>
                <a:cs typeface="Cambria"/>
                <a:sym typeface="Cambria"/>
              </a:rPr>
              <a:t>Timeout called by Team </a:t>
            </a:r>
            <a:r>
              <a:rPr lang="en-US" sz="2800">
                <a:solidFill>
                  <a:srgbClr val="00B0F0"/>
                </a:solidFill>
                <a:latin typeface="Cambria"/>
                <a:ea typeface="Cambria"/>
                <a:cs typeface="Cambria"/>
                <a:sym typeface="Cambria"/>
              </a:rPr>
              <a:t>1</a:t>
            </a:r>
            <a:r>
              <a:rPr lang="en-US" sz="2800" b="0" i="0" u="none" strike="noStrike" cap="none">
                <a:solidFill>
                  <a:srgbClr val="00B0F0"/>
                </a:solidFill>
                <a:latin typeface="Cambria"/>
                <a:ea typeface="Cambria"/>
                <a:cs typeface="Cambria"/>
                <a:sym typeface="Cambria"/>
              </a:rPr>
              <a:t> when  serving at </a:t>
            </a:r>
            <a:endParaRPr sz="2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a:solidFill>
                  <a:srgbClr val="00B0F0"/>
                </a:solidFill>
                <a:latin typeface="Cambria"/>
                <a:ea typeface="Cambria"/>
                <a:cs typeface="Cambria"/>
                <a:sym typeface="Cambria"/>
              </a:rPr>
              <a:t>5-4-1 </a:t>
            </a:r>
            <a:endParaRPr sz="2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800" b="0" i="0" u="none" strike="noStrike" cap="none">
              <a:latin typeface="Arial"/>
              <a:ea typeface="Arial"/>
              <a:cs typeface="Arial"/>
              <a:sym typeface="Arial"/>
            </a:endParaRPr>
          </a:p>
        </p:txBody>
      </p:sp>
      <p:sp>
        <p:nvSpPr>
          <p:cNvPr id="665" name="Google Shape;665;p139"/>
          <p:cNvSpPr/>
          <p:nvPr/>
        </p:nvSpPr>
        <p:spPr>
          <a:xfrm>
            <a:off x="1135080" y="1284120"/>
            <a:ext cx="6642360" cy="7988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2800" b="0" i="0" u="none" strike="noStrike" cap="none">
                <a:solidFill>
                  <a:srgbClr val="00B0F0"/>
                </a:solidFill>
                <a:latin typeface="Cambria"/>
                <a:ea typeface="Cambria"/>
                <a:cs typeface="Cambria"/>
                <a:sym typeface="Cambria"/>
              </a:rPr>
              <a:t>Server scores are recorded above the line</a:t>
            </a:r>
            <a:endParaRPr sz="2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800" b="0" i="0" u="none" strike="noStrike" cap="none">
              <a:latin typeface="Arial"/>
              <a:ea typeface="Arial"/>
              <a:cs typeface="Arial"/>
              <a:sym typeface="Arial"/>
            </a:endParaRPr>
          </a:p>
        </p:txBody>
      </p:sp>
      <p:sp>
        <p:nvSpPr>
          <p:cNvPr id="666" name="Google Shape;666;p139"/>
          <p:cNvSpPr/>
          <p:nvPr/>
        </p:nvSpPr>
        <p:spPr>
          <a:xfrm>
            <a:off x="1352880" y="2394720"/>
            <a:ext cx="3847680" cy="27046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7" name="Google Shape;667;p139"/>
          <p:cNvPicPr preferRelativeResize="0"/>
          <p:nvPr/>
        </p:nvPicPr>
        <p:blipFill>
          <a:blip r:embed="rId3">
            <a:alphaModFix/>
          </a:blip>
          <a:stretch>
            <a:fillRect/>
          </a:stretch>
        </p:blipFill>
        <p:spPr>
          <a:xfrm>
            <a:off x="1744679" y="1916204"/>
            <a:ext cx="3847675" cy="3622078"/>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40"/>
          <p:cNvSpPr/>
          <p:nvPr/>
        </p:nvSpPr>
        <p:spPr>
          <a:xfrm>
            <a:off x="457200" y="399960"/>
            <a:ext cx="8228100" cy="55436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Timeout Example 2</a:t>
            </a:r>
            <a:endParaRPr sz="4000" b="0" i="0" u="none" strike="noStrike" cap="none">
              <a:latin typeface="Arial"/>
              <a:ea typeface="Arial"/>
              <a:cs typeface="Arial"/>
              <a:sym typeface="Arial"/>
            </a:endParaRPr>
          </a:p>
          <a:p>
            <a:pPr marL="343080" marR="0" lvl="0" indent="-341640" algn="l" rtl="0">
              <a:lnSpc>
                <a:spcPct val="100000"/>
              </a:lnSpc>
              <a:spcBef>
                <a:spcPts val="799"/>
              </a:spcBef>
              <a:spcAft>
                <a:spcPts val="0"/>
              </a:spcAft>
              <a:buNone/>
            </a:pPr>
            <a:endParaRPr sz="4000" b="0" i="0" u="none" strike="noStrike" cap="none">
              <a:latin typeface="Arial"/>
              <a:ea typeface="Arial"/>
              <a:cs typeface="Arial"/>
              <a:sym typeface="Arial"/>
            </a:endParaRPr>
          </a:p>
        </p:txBody>
      </p:sp>
      <p:sp>
        <p:nvSpPr>
          <p:cNvPr id="673" name="Google Shape;673;p140"/>
          <p:cNvSpPr/>
          <p:nvPr/>
        </p:nvSpPr>
        <p:spPr>
          <a:xfrm>
            <a:off x="6192720" y="2054280"/>
            <a:ext cx="1917600" cy="3509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500" b="0" i="0" u="none" strike="noStrike" cap="none">
                <a:solidFill>
                  <a:srgbClr val="00B0F0"/>
                </a:solidFill>
                <a:latin typeface="Arial"/>
                <a:ea typeface="Arial"/>
                <a:cs typeface="Arial"/>
                <a:sym typeface="Arial"/>
              </a:rPr>
              <a:t>Timeouts called by Team </a:t>
            </a:r>
            <a:r>
              <a:rPr lang="en-US" sz="2500">
                <a:solidFill>
                  <a:srgbClr val="00B0F0"/>
                </a:solidFill>
              </a:rPr>
              <a:t>1</a:t>
            </a:r>
            <a:r>
              <a:rPr lang="en-US" sz="2500" b="0" i="0" u="none" strike="noStrike" cap="none">
                <a:solidFill>
                  <a:srgbClr val="00B0F0"/>
                </a:solidFill>
                <a:latin typeface="Arial"/>
                <a:ea typeface="Arial"/>
                <a:cs typeface="Arial"/>
                <a:sym typeface="Arial"/>
              </a:rPr>
              <a:t> while receiving at</a:t>
            </a:r>
            <a:endParaRPr sz="25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2500" b="0" i="0" u="none" strike="noStrike" cap="none">
                <a:solidFill>
                  <a:srgbClr val="00B0F0"/>
                </a:solidFill>
                <a:latin typeface="Arial"/>
                <a:ea typeface="Arial"/>
                <a:cs typeface="Arial"/>
                <a:sym typeface="Arial"/>
              </a:rPr>
              <a:t> </a:t>
            </a:r>
            <a:r>
              <a:rPr lang="en-US" sz="2500" b="0" i="0" u="none" strike="noStrike" cap="none">
                <a:solidFill>
                  <a:srgbClr val="FF0000"/>
                </a:solidFill>
                <a:latin typeface="Arial"/>
                <a:ea typeface="Arial"/>
                <a:cs typeface="Arial"/>
                <a:sym typeface="Arial"/>
              </a:rPr>
              <a:t>7-5-1</a:t>
            </a:r>
            <a:r>
              <a:rPr lang="en-US" sz="2500" b="0" i="0" u="none" strike="noStrike" cap="none">
                <a:solidFill>
                  <a:srgbClr val="00B0F0"/>
                </a:solidFill>
                <a:latin typeface="Arial"/>
                <a:ea typeface="Arial"/>
                <a:cs typeface="Arial"/>
                <a:sym typeface="Arial"/>
              </a:rPr>
              <a:t> &amp; </a:t>
            </a:r>
            <a:endParaRPr sz="25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2500" b="0" i="0" u="none" strike="noStrike" cap="none">
                <a:solidFill>
                  <a:srgbClr val="00B050"/>
                </a:solidFill>
                <a:latin typeface="Arial"/>
                <a:ea typeface="Arial"/>
                <a:cs typeface="Arial"/>
                <a:sym typeface="Arial"/>
              </a:rPr>
              <a:t>10-5-2</a:t>
            </a:r>
            <a:endParaRPr sz="25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2500" b="0" i="0" u="none" strike="noStrike" cap="none">
              <a:latin typeface="Arial"/>
              <a:ea typeface="Arial"/>
              <a:cs typeface="Arial"/>
              <a:sym typeface="Arial"/>
            </a:endParaRPr>
          </a:p>
        </p:txBody>
      </p:sp>
      <p:sp>
        <p:nvSpPr>
          <p:cNvPr id="674" name="Google Shape;674;p140"/>
          <p:cNvSpPr/>
          <p:nvPr/>
        </p:nvSpPr>
        <p:spPr>
          <a:xfrm>
            <a:off x="1093805" y="5294520"/>
            <a:ext cx="5865900" cy="7989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2800" b="1" i="0" u="none" strike="noStrike" cap="none">
                <a:solidFill>
                  <a:srgbClr val="00B0F0"/>
                </a:solidFill>
                <a:latin typeface="Cambria"/>
                <a:ea typeface="Cambria"/>
                <a:cs typeface="Cambria"/>
                <a:sym typeface="Cambria"/>
              </a:rPr>
              <a:t>Scoresheet purposely NOT rotated</a:t>
            </a:r>
            <a:endParaRPr sz="2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800" b="0" i="0" u="none" strike="noStrike" cap="none">
              <a:latin typeface="Arial"/>
              <a:ea typeface="Arial"/>
              <a:cs typeface="Arial"/>
              <a:sym typeface="Arial"/>
            </a:endParaRPr>
          </a:p>
        </p:txBody>
      </p:sp>
      <p:sp>
        <p:nvSpPr>
          <p:cNvPr id="675" name="Google Shape;675;p140"/>
          <p:cNvSpPr/>
          <p:nvPr/>
        </p:nvSpPr>
        <p:spPr>
          <a:xfrm>
            <a:off x="1093805" y="1119770"/>
            <a:ext cx="6642300" cy="7989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2800" b="0" i="0" u="none" strike="noStrike" cap="none">
                <a:solidFill>
                  <a:srgbClr val="00B0F0"/>
                </a:solidFill>
                <a:latin typeface="Cambria"/>
                <a:ea typeface="Cambria"/>
                <a:cs typeface="Cambria"/>
                <a:sym typeface="Cambria"/>
              </a:rPr>
              <a:t>Server scores are recorded above the line</a:t>
            </a:r>
            <a:endParaRPr sz="2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800" b="0" i="0" u="none" strike="noStrike" cap="none">
              <a:latin typeface="Arial"/>
              <a:ea typeface="Arial"/>
              <a:cs typeface="Arial"/>
              <a:sym typeface="Arial"/>
            </a:endParaRPr>
          </a:p>
        </p:txBody>
      </p:sp>
      <p:sp>
        <p:nvSpPr>
          <p:cNvPr id="676" name="Google Shape;676;p140"/>
          <p:cNvSpPr/>
          <p:nvPr/>
        </p:nvSpPr>
        <p:spPr>
          <a:xfrm>
            <a:off x="1524240" y="2318400"/>
            <a:ext cx="3790500" cy="23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0"/>
          <p:cNvSpPr txBox="1"/>
          <p:nvPr/>
        </p:nvSpPr>
        <p:spPr>
          <a:xfrm>
            <a:off x="1093800" y="2138525"/>
            <a:ext cx="5217900" cy="27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78" name="Google Shape;678;p140"/>
          <p:cNvPicPr preferRelativeResize="0"/>
          <p:nvPr/>
        </p:nvPicPr>
        <p:blipFill>
          <a:blip r:embed="rId3">
            <a:alphaModFix/>
          </a:blip>
          <a:stretch>
            <a:fillRect/>
          </a:stretch>
        </p:blipFill>
        <p:spPr>
          <a:xfrm>
            <a:off x="1945029" y="1712925"/>
            <a:ext cx="3790500" cy="356825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141"/>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Between Games</a:t>
            </a:r>
            <a:r>
              <a:rPr lang="en-US" sz="2800" b="1" i="0" u="none" strike="noStrike" cap="none" dirty="0">
                <a:solidFill>
                  <a:srgbClr val="00B0F0"/>
                </a:solidFill>
                <a:latin typeface="Cambria"/>
                <a:ea typeface="Cambria"/>
                <a:cs typeface="Cambria"/>
                <a:sym typeface="Cambria"/>
              </a:rPr>
              <a:t> (Best 2/3)</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Announce the final score</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Start timing device and announce “Two Minutes”</a:t>
            </a:r>
          </a:p>
          <a:p>
            <a:pPr marL="743040" marR="0" lvl="1" indent="-284400" algn="l" rtl="0">
              <a:lnSpc>
                <a:spcPct val="150000"/>
              </a:lnSpc>
              <a:spcBef>
                <a:spcPts val="561"/>
              </a:spcBef>
              <a:spcAft>
                <a:spcPts val="0"/>
              </a:spcAft>
              <a:buClr>
                <a:srgbClr val="00B0F0"/>
              </a:buClr>
              <a:buSzPts val="2800"/>
              <a:buFont typeface="Arial"/>
              <a:buChar char="•"/>
            </a:pPr>
            <a:r>
              <a:rPr lang="en-US" sz="2800" dirty="0">
                <a:solidFill>
                  <a:srgbClr val="00B0F0"/>
                </a:solidFill>
                <a:latin typeface="Cambria"/>
                <a:sym typeface="Cambria"/>
              </a:rPr>
              <a:t>Call Time Out</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Collect and hold game ball</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Move to </a:t>
            </a:r>
            <a:r>
              <a:rPr lang="en-US" sz="2800" b="0" i="0" u="none" strike="noStrike" cap="none" dirty="0" err="1">
                <a:solidFill>
                  <a:srgbClr val="00B0F0"/>
                </a:solidFill>
                <a:latin typeface="Cambria"/>
                <a:ea typeface="Cambria"/>
                <a:cs typeface="Cambria"/>
                <a:sym typeface="Cambria"/>
              </a:rPr>
              <a:t>centre</a:t>
            </a:r>
            <a:r>
              <a:rPr lang="en-US" sz="2800" b="0" i="0" u="none" strike="noStrike" cap="none" dirty="0">
                <a:solidFill>
                  <a:srgbClr val="00B0F0"/>
                </a:solidFill>
                <a:latin typeface="Cambria"/>
                <a:ea typeface="Cambria"/>
                <a:cs typeface="Cambria"/>
                <a:sym typeface="Cambria"/>
              </a:rPr>
              <a:t> court &amp; prepare scoresheet for next game</a:t>
            </a:r>
            <a:endParaRPr sz="2800" b="0" i="0" u="none" strike="noStrike" cap="none" dirty="0">
              <a:latin typeface="Arial"/>
              <a:ea typeface="Arial"/>
              <a:cs typeface="Arial"/>
              <a:sym typeface="Arial"/>
            </a:endParaRPr>
          </a:p>
          <a:p>
            <a:pPr marL="743040" marR="0" lvl="0" indent="-106560" algn="l" rtl="0">
              <a:lnSpc>
                <a:spcPct val="150000"/>
              </a:lnSpc>
              <a:spcBef>
                <a:spcPts val="561"/>
              </a:spcBef>
              <a:spcAft>
                <a:spcPts val="0"/>
              </a:spcAft>
              <a:buNone/>
            </a:pP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141"/>
          <p:cNvSpPr/>
          <p:nvPr/>
        </p:nvSpPr>
        <p:spPr>
          <a:xfrm>
            <a:off x="228600" y="399960"/>
            <a:ext cx="8610600" cy="57722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Between Games</a:t>
            </a:r>
            <a:r>
              <a:rPr lang="en-US" sz="2800" b="1" i="0" u="none" strike="noStrike" cap="none" dirty="0">
                <a:solidFill>
                  <a:srgbClr val="00B0F0"/>
                </a:solidFill>
                <a:latin typeface="Cambria"/>
                <a:ea typeface="Cambria"/>
                <a:cs typeface="Cambria"/>
                <a:sym typeface="Cambria"/>
              </a:rPr>
              <a:t> (Best 2/3)</a:t>
            </a:r>
            <a:endParaRPr sz="2800" b="0" i="0" u="none" strike="noStrike" cap="none" dirty="0">
              <a:latin typeface="Arial"/>
              <a:ea typeface="Arial"/>
              <a:cs typeface="Arial"/>
              <a:sym typeface="Arial"/>
            </a:endParaRPr>
          </a:p>
          <a:p>
            <a:pPr marL="458640" marR="0" lvl="1" algn="l" rtl="0">
              <a:lnSpc>
                <a:spcPct val="150000"/>
              </a:lnSpc>
              <a:spcBef>
                <a:spcPts val="561"/>
              </a:spcBef>
              <a:spcAft>
                <a:spcPts val="0"/>
              </a:spcAft>
              <a:buClr>
                <a:srgbClr val="00B0F0"/>
              </a:buClr>
              <a:buSzPts val="2800"/>
            </a:pPr>
            <a:r>
              <a:rPr lang="en-US" sz="2800" dirty="0">
                <a:solidFill>
                  <a:srgbClr val="00B0F0"/>
                </a:solidFill>
                <a:latin typeface="Cambria"/>
                <a:sym typeface="Cambria"/>
              </a:rPr>
              <a:t>SCRIPT – END OF GAME</a:t>
            </a:r>
          </a:p>
          <a:p>
            <a:pPr marL="915840" lvl="1" indent="-457200">
              <a:lnSpc>
                <a:spcPct val="150000"/>
              </a:lnSpc>
              <a:spcBef>
                <a:spcPts val="561"/>
              </a:spcBef>
              <a:buClr>
                <a:srgbClr val="00B0F0"/>
              </a:buClr>
              <a:buSzPts val="2800"/>
              <a:buFont typeface="Arial" panose="020B0604020202020204" pitchFamily="34" charset="0"/>
              <a:buChar char="•"/>
            </a:pPr>
            <a:r>
              <a:rPr lang="en-CA" sz="2800" dirty="0">
                <a:solidFill>
                  <a:srgbClr val="FF0000"/>
                </a:solidFill>
              </a:rPr>
              <a:t>Point, Game, Score, (winning players) Names</a:t>
            </a: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CA" sz="2800" dirty="0">
                <a:solidFill>
                  <a:srgbClr val="FF0000"/>
                </a:solidFill>
              </a:rPr>
              <a:t>Time Out</a:t>
            </a: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CA" sz="2800" dirty="0">
                <a:solidFill>
                  <a:srgbClr val="FF0000"/>
                </a:solidFill>
              </a:rPr>
              <a:t>Change Ends</a:t>
            </a: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CA" sz="2800" b="0" u="none" strike="noStrike" cap="none" dirty="0">
                <a:solidFill>
                  <a:srgbClr val="FF0000"/>
                </a:solidFill>
                <a:latin typeface="Arial"/>
                <a:ea typeface="Arial"/>
                <a:cs typeface="Arial"/>
                <a:sym typeface="Arial"/>
              </a:rPr>
              <a:t>2 minutes</a:t>
            </a: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b="0" u="none" strike="noStrike" cap="none" dirty="0">
                <a:solidFill>
                  <a:srgbClr val="00B0F0"/>
                </a:solidFill>
                <a:latin typeface="Cambria"/>
                <a:ea typeface="Arial"/>
                <a:cs typeface="Arial"/>
                <a:sym typeface="Cambria"/>
              </a:rPr>
              <a:t>(Move to </a:t>
            </a:r>
            <a:r>
              <a:rPr lang="en-US" sz="2800" b="0" u="none" strike="noStrike" cap="none" dirty="0" err="1">
                <a:solidFill>
                  <a:srgbClr val="00B0F0"/>
                </a:solidFill>
                <a:latin typeface="Cambria"/>
                <a:ea typeface="Arial"/>
                <a:cs typeface="Arial"/>
                <a:sym typeface="Cambria"/>
              </a:rPr>
              <a:t>centre</a:t>
            </a:r>
            <a:r>
              <a:rPr lang="en-US" sz="2800" b="0" u="none" strike="noStrike" cap="none" dirty="0">
                <a:solidFill>
                  <a:srgbClr val="00B0F0"/>
                </a:solidFill>
                <a:latin typeface="Cambria"/>
                <a:ea typeface="Arial"/>
                <a:cs typeface="Arial"/>
                <a:sym typeface="Cambria"/>
              </a:rPr>
              <a:t> court with head up watching players move off the court!)</a:t>
            </a:r>
            <a:endParaRPr sz="2800" b="0" u="none" strike="noStrike" cap="none" dirty="0">
              <a:solidFill>
                <a:srgbClr val="FF0000"/>
              </a:solidFill>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extLst>
      <p:ext uri="{BB962C8B-B14F-4D97-AF65-F5344CB8AC3E}">
        <p14:creationId xmlns:p14="http://schemas.microsoft.com/office/powerpoint/2010/main" val="25838675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142"/>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Between Games</a:t>
            </a:r>
            <a:r>
              <a:rPr lang="en-US" sz="2800" b="1" i="0" u="none" strike="noStrike" cap="none" dirty="0">
                <a:solidFill>
                  <a:srgbClr val="00B0F0"/>
                </a:solidFill>
                <a:latin typeface="Cambria"/>
                <a:ea typeface="Cambria"/>
                <a:cs typeface="Cambria"/>
                <a:sym typeface="Cambria"/>
              </a:rPr>
              <a:t> (Best 2/3) (cont’d)</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Prepare scoresheet for next game</a:t>
            </a:r>
            <a:endParaRPr sz="2800" b="0" i="0" u="none" strike="noStrike" cap="none" dirty="0">
              <a:latin typeface="Arial"/>
              <a:ea typeface="Arial"/>
              <a:cs typeface="Arial"/>
              <a:sym typeface="Arial"/>
            </a:endParaRPr>
          </a:p>
          <a:p>
            <a:pPr marL="1301750" marR="0" lvl="2" indent="-385763" algn="l" rtl="0">
              <a:lnSpc>
                <a:spcPct val="150000"/>
              </a:lnSpc>
              <a:spcBef>
                <a:spcPts val="561"/>
              </a:spcBef>
              <a:spcAft>
                <a:spcPts val="0"/>
              </a:spcAft>
              <a:buClr>
                <a:srgbClr val="00B0F0"/>
              </a:buClr>
              <a:buSzPct val="70000"/>
              <a:buFont typeface="Courier New"/>
              <a:buChar char="o"/>
            </a:pPr>
            <a:r>
              <a:rPr lang="en-US" sz="2800" b="0" i="0" u="none" strike="noStrike" cap="none" dirty="0">
                <a:solidFill>
                  <a:srgbClr val="00B0F0"/>
                </a:solidFill>
                <a:latin typeface="Cambria"/>
                <a:ea typeface="Cambria"/>
                <a:cs typeface="Cambria"/>
                <a:sym typeface="Cambria"/>
              </a:rPr>
              <a:t>Draw horizontal lines through previous game’s unused score &amp; timeout boxes</a:t>
            </a:r>
            <a:endParaRPr sz="2800" b="0" i="0" u="none" strike="noStrike" cap="none" dirty="0">
              <a:latin typeface="Arial"/>
              <a:ea typeface="Arial"/>
              <a:cs typeface="Arial"/>
              <a:sym typeface="Arial"/>
            </a:endParaRPr>
          </a:p>
          <a:p>
            <a:pPr marL="1301750" marR="0" lvl="2" indent="-385763" algn="l" rtl="0">
              <a:lnSpc>
                <a:spcPct val="150000"/>
              </a:lnSpc>
              <a:spcBef>
                <a:spcPts val="561"/>
              </a:spcBef>
              <a:spcAft>
                <a:spcPts val="0"/>
              </a:spcAft>
              <a:buClr>
                <a:srgbClr val="00B0F0"/>
              </a:buClr>
              <a:buSzPct val="70000"/>
              <a:buFont typeface="Courier New"/>
              <a:buChar char="o"/>
            </a:pPr>
            <a:r>
              <a:rPr lang="en-US" sz="2800" b="0" i="0" u="none" strike="noStrike" cap="none" dirty="0">
                <a:solidFill>
                  <a:srgbClr val="00B0F0"/>
                </a:solidFill>
                <a:latin typeface="Cambria"/>
                <a:ea typeface="Cambria"/>
                <a:cs typeface="Cambria"/>
                <a:sym typeface="Cambria"/>
              </a:rPr>
              <a:t>Circle or lightly shade the box containing the final point scored by each team</a:t>
            </a:r>
            <a:r>
              <a:rPr lang="en-US" sz="2800" b="0" i="0" u="sng" strike="noStrike" cap="none" dirty="0">
                <a:solidFill>
                  <a:srgbClr val="00B0F0"/>
                </a:solidFill>
                <a:latin typeface="Cambria"/>
                <a:ea typeface="Cambria"/>
                <a:cs typeface="Cambria"/>
                <a:sym typeface="Cambria"/>
              </a:rPr>
              <a:t> </a:t>
            </a:r>
            <a:endParaRPr sz="2800" b="0" i="0" u="none" strike="noStrike" cap="none" dirty="0">
              <a:latin typeface="Arial"/>
              <a:ea typeface="Arial"/>
              <a:cs typeface="Arial"/>
              <a:sym typeface="Arial"/>
            </a:endParaRPr>
          </a:p>
          <a:p>
            <a:pPr marL="1143000" marR="0" lvl="0" indent="-227159" algn="l" rtl="0">
              <a:lnSpc>
                <a:spcPct val="150000"/>
              </a:lnSpc>
              <a:spcBef>
                <a:spcPts val="561"/>
              </a:spcBef>
              <a:spcAft>
                <a:spcPts val="0"/>
              </a:spcAft>
              <a:buNone/>
            </a:pP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7">
          <a:extLst>
            <a:ext uri="{FF2B5EF4-FFF2-40B4-BE49-F238E27FC236}">
              <a16:creationId xmlns:a16="http://schemas.microsoft.com/office/drawing/2014/main" id="{12C29572-05F7-E815-00D0-219D908F1EE1}"/>
            </a:ext>
          </a:extLst>
        </p:cNvPr>
        <p:cNvGrpSpPr/>
        <p:nvPr/>
      </p:nvGrpSpPr>
      <p:grpSpPr>
        <a:xfrm>
          <a:off x="0" y="0"/>
          <a:ext cx="0" cy="0"/>
          <a:chOff x="0" y="0"/>
          <a:chExt cx="0" cy="0"/>
        </a:xfrm>
      </p:grpSpPr>
      <p:sp>
        <p:nvSpPr>
          <p:cNvPr id="1248" name="Google Shape;1248;p222">
            <a:extLst>
              <a:ext uri="{FF2B5EF4-FFF2-40B4-BE49-F238E27FC236}">
                <a16:creationId xmlns:a16="http://schemas.microsoft.com/office/drawing/2014/main" id="{CBFD2D42-D123-9C1E-EDB6-B256F0492F13}"/>
              </a:ext>
            </a:extLst>
          </p:cNvPr>
          <p:cNvSpPr/>
          <p:nvPr/>
        </p:nvSpPr>
        <p:spPr>
          <a:xfrm>
            <a:off x="457200" y="399960"/>
            <a:ext cx="8228160" cy="5378760"/>
          </a:xfrm>
          <a:prstGeom prst="rect">
            <a:avLst/>
          </a:prstGeom>
          <a:noFill/>
          <a:ln w="2555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rtl="0">
              <a:lnSpc>
                <a:spcPct val="150000"/>
              </a:lnSpc>
              <a:spcBef>
                <a:spcPts val="799"/>
              </a:spcBef>
              <a:spcAft>
                <a:spcPts val="0"/>
              </a:spcAft>
              <a:buNone/>
            </a:pPr>
            <a:r>
              <a:rPr lang="en-CA" sz="4000" b="1" i="0" u="none" strike="noStrike" cap="none" dirty="0">
                <a:solidFill>
                  <a:srgbClr val="00B0F0"/>
                </a:solidFill>
                <a:latin typeface="Cambria" panose="02040503050406030204" pitchFamily="18" charset="0"/>
                <a:ea typeface="Cambria"/>
                <a:cs typeface="Cambria"/>
                <a:sym typeface="Cambria"/>
              </a:rPr>
              <a:t>SESSION 3</a:t>
            </a:r>
          </a:p>
          <a:p>
            <a:pPr marL="343080" marR="0" lvl="0" indent="-341640" algn="ctr" rtl="0">
              <a:lnSpc>
                <a:spcPct val="150000"/>
              </a:lnSpc>
              <a:spcBef>
                <a:spcPts val="799"/>
              </a:spcBef>
              <a:spcAft>
                <a:spcPts val="0"/>
              </a:spcAft>
              <a:buNone/>
            </a:pPr>
            <a:r>
              <a:rPr lang="en-CA" sz="4000" b="1" dirty="0">
                <a:solidFill>
                  <a:srgbClr val="00B0F0"/>
                </a:solidFill>
                <a:latin typeface="Cambria" panose="02040503050406030204" pitchFamily="18" charset="0"/>
                <a:sym typeface="Cambria"/>
              </a:rPr>
              <a:t> Three Topics</a:t>
            </a:r>
          </a:p>
          <a:p>
            <a:pPr marL="915988" marR="0" lvl="0" indent="-514350" rtl="0">
              <a:lnSpc>
                <a:spcPct val="150000"/>
              </a:lnSpc>
              <a:spcBef>
                <a:spcPts val="799"/>
              </a:spcBef>
              <a:spcAft>
                <a:spcPts val="0"/>
              </a:spcAft>
              <a:buClr>
                <a:srgbClr val="00B0F0"/>
              </a:buClr>
              <a:buFont typeface="+mj-lt"/>
              <a:buAutoNum type="arabicPeriod"/>
            </a:pPr>
            <a:r>
              <a:rPr lang="en-CA" sz="2800" dirty="0">
                <a:solidFill>
                  <a:srgbClr val="00B0F0"/>
                </a:solidFill>
                <a:latin typeface="Cambria" panose="02040503050406030204" pitchFamily="18" charset="0"/>
                <a:sym typeface="Cambria"/>
              </a:rPr>
              <a:t>Working with Line Judges</a:t>
            </a:r>
          </a:p>
          <a:p>
            <a:pPr marL="915988" marR="0" lvl="0" indent="-514350" rtl="0">
              <a:lnSpc>
                <a:spcPct val="150000"/>
              </a:lnSpc>
              <a:spcBef>
                <a:spcPts val="799"/>
              </a:spcBef>
              <a:spcAft>
                <a:spcPts val="0"/>
              </a:spcAft>
              <a:buClr>
                <a:srgbClr val="00B0F0"/>
              </a:buClr>
              <a:buFont typeface="+mj-lt"/>
              <a:buAutoNum type="arabicPeriod"/>
            </a:pPr>
            <a:r>
              <a:rPr lang="en-CA" sz="2800" dirty="0">
                <a:solidFill>
                  <a:srgbClr val="00B0F0"/>
                </a:solidFill>
                <a:latin typeface="Cambria" panose="02040503050406030204" pitchFamily="18" charset="0"/>
                <a:sym typeface="Cambria"/>
              </a:rPr>
              <a:t>2024 Rule Changes </a:t>
            </a:r>
          </a:p>
          <a:p>
            <a:pPr marL="915988" marR="0" lvl="0" indent="-514350" rtl="0">
              <a:lnSpc>
                <a:spcPct val="150000"/>
              </a:lnSpc>
              <a:spcBef>
                <a:spcPts val="799"/>
              </a:spcBef>
              <a:spcAft>
                <a:spcPts val="0"/>
              </a:spcAft>
              <a:buClr>
                <a:srgbClr val="00B0F0"/>
              </a:buClr>
              <a:buFont typeface="+mj-lt"/>
              <a:buAutoNum type="arabicPeriod"/>
            </a:pPr>
            <a:r>
              <a:rPr lang="en-CA" sz="2800" i="0" strike="noStrike" cap="none" dirty="0">
                <a:solidFill>
                  <a:srgbClr val="00B0F0"/>
                </a:solidFill>
                <a:latin typeface="Cambria" panose="02040503050406030204" pitchFamily="18" charset="0"/>
                <a:sym typeface="Cambria"/>
              </a:rPr>
              <a:t>Trainee to Accredited to Certified Referee</a:t>
            </a:r>
            <a:endParaRPr sz="2800" i="0" strike="noStrike" cap="none" dirty="0">
              <a:latin typeface="Cambria" panose="02040503050406030204" pitchFamily="18" charset="0"/>
              <a:sym typeface="Arial"/>
            </a:endParaRPr>
          </a:p>
          <a:p>
            <a:pPr marL="343080" marR="0" lvl="0" indent="-341640" algn="l" rtl="0">
              <a:lnSpc>
                <a:spcPct val="100000"/>
              </a:lnSpc>
              <a:spcBef>
                <a:spcPts val="799"/>
              </a:spcBef>
              <a:spcAft>
                <a:spcPts val="0"/>
              </a:spcAft>
              <a:buNone/>
            </a:pPr>
            <a:endParaRPr sz="4000" b="0" i="0" u="none" strike="noStrike" cap="none" dirty="0">
              <a:latin typeface="Arial"/>
              <a:ea typeface="Arial"/>
              <a:cs typeface="Arial"/>
              <a:sym typeface="Arial"/>
            </a:endParaRPr>
          </a:p>
        </p:txBody>
      </p:sp>
    </p:spTree>
    <p:extLst>
      <p:ext uri="{BB962C8B-B14F-4D97-AF65-F5344CB8AC3E}">
        <p14:creationId xmlns:p14="http://schemas.microsoft.com/office/powerpoint/2010/main" val="16198845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43"/>
          <p:cNvSpPr/>
          <p:nvPr/>
        </p:nvSpPr>
        <p:spPr>
          <a:xfrm>
            <a:off x="457200" y="399960"/>
            <a:ext cx="8228160" cy="54674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Between Games</a:t>
            </a:r>
            <a:r>
              <a:rPr lang="en-US" sz="2800" b="1" i="0" u="none" strike="noStrike" cap="none">
                <a:solidFill>
                  <a:srgbClr val="00B0F0"/>
                </a:solidFill>
                <a:latin typeface="Cambria"/>
                <a:ea typeface="Cambria"/>
                <a:cs typeface="Cambria"/>
                <a:sym typeface="Cambria"/>
              </a:rPr>
              <a:t> (Best 2/3) (cont'd)</a:t>
            </a:r>
            <a:endParaRPr sz="2800" b="0" i="0" u="none" strike="noStrike" cap="none">
              <a:latin typeface="Arial"/>
              <a:ea typeface="Arial"/>
              <a:cs typeface="Arial"/>
              <a:sym typeface="Arial"/>
            </a:endParaRPr>
          </a:p>
        </p:txBody>
      </p:sp>
      <p:sp>
        <p:nvSpPr>
          <p:cNvPr id="694" name="Google Shape;694;p143"/>
          <p:cNvSpPr/>
          <p:nvPr/>
        </p:nvSpPr>
        <p:spPr>
          <a:xfrm>
            <a:off x="6705720" y="1392120"/>
            <a:ext cx="1887840" cy="3969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800" b="0" i="0" u="none" strike="noStrike" cap="none">
                <a:solidFill>
                  <a:srgbClr val="00B0F0"/>
                </a:solidFill>
                <a:latin typeface="Cambria"/>
                <a:ea typeface="Cambria"/>
                <a:cs typeface="Cambria"/>
                <a:sym typeface="Cambria"/>
              </a:rPr>
              <a:t>Draw </a:t>
            </a:r>
            <a:r>
              <a:rPr lang="en-US" sz="2800" b="0" i="0" u="none" strike="noStrike" cap="none">
                <a:solidFill>
                  <a:srgbClr val="FF0000"/>
                </a:solidFill>
                <a:latin typeface="Cambria"/>
                <a:ea typeface="Cambria"/>
                <a:cs typeface="Cambria"/>
                <a:sym typeface="Cambria"/>
              </a:rPr>
              <a:t>line</a:t>
            </a:r>
            <a:r>
              <a:rPr lang="en-US" sz="2800" b="0" i="0" u="none" strike="noStrike" cap="none">
                <a:solidFill>
                  <a:srgbClr val="00B0F0"/>
                </a:solidFill>
                <a:latin typeface="Cambria"/>
                <a:ea typeface="Cambria"/>
                <a:cs typeface="Cambria"/>
                <a:sym typeface="Cambria"/>
              </a:rPr>
              <a:t> through unused spaces at end of every game (except final) </a:t>
            </a:r>
            <a:endParaRPr sz="2800" b="0" i="0" u="none" strike="noStrike" cap="none">
              <a:latin typeface="Arial"/>
              <a:ea typeface="Arial"/>
              <a:cs typeface="Arial"/>
              <a:sym typeface="Arial"/>
            </a:endParaRPr>
          </a:p>
        </p:txBody>
      </p:sp>
      <p:pic>
        <p:nvPicPr>
          <p:cNvPr id="695" name="Google Shape;695;p143"/>
          <p:cNvPicPr preferRelativeResize="0"/>
          <p:nvPr/>
        </p:nvPicPr>
        <p:blipFill>
          <a:blip r:embed="rId3">
            <a:alphaModFix/>
          </a:blip>
          <a:stretch>
            <a:fillRect/>
          </a:stretch>
        </p:blipFill>
        <p:spPr>
          <a:xfrm>
            <a:off x="647700" y="1475662"/>
            <a:ext cx="6134226" cy="4301261"/>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44"/>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Between Games</a:t>
            </a:r>
            <a:r>
              <a:rPr lang="en-US" sz="2800" b="1" i="0" u="none" strike="noStrike" cap="none">
                <a:solidFill>
                  <a:srgbClr val="00B0F0"/>
                </a:solidFill>
                <a:latin typeface="Cambria"/>
                <a:ea typeface="Cambria"/>
                <a:cs typeface="Cambria"/>
                <a:sym typeface="Cambria"/>
              </a:rPr>
              <a:t> (Best 2/3) (cont'd)</a:t>
            </a:r>
            <a:endParaRPr sz="2800" b="0" i="0" u="none" strike="noStrike" cap="none">
              <a:latin typeface="Arial"/>
              <a:ea typeface="Arial"/>
              <a:cs typeface="Arial"/>
              <a:sym typeface="Arial"/>
            </a:endParaRPr>
          </a:p>
        </p:txBody>
      </p:sp>
      <p:sp>
        <p:nvSpPr>
          <p:cNvPr id="701" name="Google Shape;701;p144"/>
          <p:cNvSpPr/>
          <p:nvPr/>
        </p:nvSpPr>
        <p:spPr>
          <a:xfrm>
            <a:off x="6705720" y="1670040"/>
            <a:ext cx="1887840" cy="267516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800" b="0" i="0" u="none" strike="noStrike" cap="none">
                <a:solidFill>
                  <a:srgbClr val="00B0F0"/>
                </a:solidFill>
                <a:latin typeface="Cambria"/>
                <a:ea typeface="Cambria"/>
                <a:cs typeface="Cambria"/>
                <a:sym typeface="Cambria"/>
              </a:rPr>
              <a:t>Circle or lightly shade the final point scored by each team</a:t>
            </a:r>
            <a:endParaRPr sz="2800" b="0" i="0" u="none" strike="noStrike" cap="none">
              <a:latin typeface="Arial"/>
              <a:ea typeface="Arial"/>
              <a:cs typeface="Arial"/>
              <a:sym typeface="Arial"/>
            </a:endParaRPr>
          </a:p>
        </p:txBody>
      </p:sp>
      <p:sp>
        <p:nvSpPr>
          <p:cNvPr id="702" name="Google Shape;702;p144"/>
          <p:cNvSpPr/>
          <p:nvPr/>
        </p:nvSpPr>
        <p:spPr>
          <a:xfrm>
            <a:off x="2154240" y="3355920"/>
            <a:ext cx="403200" cy="18108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4"/>
          <p:cNvSpPr/>
          <p:nvPr/>
        </p:nvSpPr>
        <p:spPr>
          <a:xfrm>
            <a:off x="3897360" y="3355920"/>
            <a:ext cx="403200" cy="18108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4"/>
          <p:cNvSpPr/>
          <p:nvPr/>
        </p:nvSpPr>
        <p:spPr>
          <a:xfrm>
            <a:off x="3057480" y="3355920"/>
            <a:ext cx="403200" cy="18108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4"/>
          <p:cNvSpPr/>
          <p:nvPr/>
        </p:nvSpPr>
        <p:spPr>
          <a:xfrm>
            <a:off x="4583160" y="3355920"/>
            <a:ext cx="403200" cy="18108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6" name="Google Shape;706;p144"/>
          <p:cNvPicPr preferRelativeResize="0"/>
          <p:nvPr/>
        </p:nvPicPr>
        <p:blipFill>
          <a:blip r:embed="rId3">
            <a:alphaModFix/>
          </a:blip>
          <a:stretch>
            <a:fillRect/>
          </a:stretch>
        </p:blipFill>
        <p:spPr>
          <a:xfrm>
            <a:off x="571500" y="1399462"/>
            <a:ext cx="6134226" cy="4301261"/>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45"/>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Between Games</a:t>
            </a:r>
            <a:r>
              <a:rPr lang="en-US" sz="2800" b="1" i="0" u="none" strike="noStrike" cap="none" dirty="0">
                <a:solidFill>
                  <a:srgbClr val="00B0F0"/>
                </a:solidFill>
                <a:latin typeface="Cambria"/>
                <a:ea typeface="Cambria"/>
                <a:cs typeface="Cambria"/>
                <a:sym typeface="Cambria"/>
              </a:rPr>
              <a:t> (Best 2/3) (cont'd)</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Rotate clipboard so board clip is facing serving team</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Rotate scoresheet accordingly</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Place server clip (side #2) above starting server’s name</a:t>
            </a:r>
          </a:p>
          <a:p>
            <a:pPr marL="743040" marR="0" lvl="1" indent="-284400" algn="l" rtl="0">
              <a:lnSpc>
                <a:spcPct val="150000"/>
              </a:lnSpc>
              <a:spcBef>
                <a:spcPts val="561"/>
              </a:spcBef>
              <a:spcAft>
                <a:spcPts val="0"/>
              </a:spcAft>
              <a:buClr>
                <a:srgbClr val="00B0F0"/>
              </a:buClr>
              <a:buSzPts val="2800"/>
              <a:buFont typeface="Arial"/>
              <a:buChar char="•"/>
            </a:pPr>
            <a:r>
              <a:rPr lang="en-US" sz="2800" dirty="0">
                <a:solidFill>
                  <a:srgbClr val="00B0F0"/>
                </a:solidFill>
                <a:latin typeface="Cambria"/>
                <a:sym typeface="Cambria"/>
              </a:rPr>
              <a:t>Note starting server for each team (Have they changed?  If so, ask the team)</a:t>
            </a:r>
            <a:endParaRPr sz="2800" b="0" i="0" u="none" strike="noStrike" cap="none" dirty="0">
              <a:latin typeface="Arial"/>
              <a:ea typeface="Arial"/>
              <a:cs typeface="Arial"/>
              <a:sym typeface="Arial"/>
            </a:endParaRPr>
          </a:p>
          <a:p>
            <a:pPr marL="743040" marR="0" lvl="0" indent="-284400" algn="l" rtl="0">
              <a:lnSpc>
                <a:spcPct val="150000"/>
              </a:lnSpc>
              <a:spcBef>
                <a:spcPts val="561"/>
              </a:spcBef>
              <a:spcAft>
                <a:spcPts val="0"/>
              </a:spcAft>
              <a:buNone/>
            </a:pP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46"/>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Between Games</a:t>
            </a:r>
            <a:r>
              <a:rPr lang="en-US" sz="2800" b="1" i="0" u="none" strike="noStrike" cap="none" dirty="0">
                <a:solidFill>
                  <a:srgbClr val="00B0F0"/>
                </a:solidFill>
                <a:latin typeface="Cambria"/>
                <a:ea typeface="Cambria"/>
                <a:cs typeface="Cambria"/>
                <a:sym typeface="Cambria"/>
              </a:rPr>
              <a:t> (Best 2/3) (cont'd)</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At 1:45 loudly notify both teams that 15 seconds remain</a:t>
            </a:r>
            <a:r>
              <a:rPr lang="en-US" sz="2800" b="0" i="0" u="sng" strike="noStrike" cap="none" dirty="0">
                <a:solidFill>
                  <a:srgbClr val="00B0F0"/>
                </a:solidFill>
                <a:latin typeface="Cambria"/>
                <a:ea typeface="Cambria"/>
                <a:cs typeface="Cambria"/>
                <a:sym typeface="Cambria"/>
              </a:rPr>
              <a:t> </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Return to Referee </a:t>
            </a:r>
            <a:r>
              <a:rPr lang="en-US" sz="2800" dirty="0">
                <a:solidFill>
                  <a:srgbClr val="00B0F0"/>
                </a:solidFill>
                <a:latin typeface="Cambria"/>
                <a:ea typeface="Cambria"/>
                <a:cs typeface="Cambria"/>
                <a:sym typeface="Cambria"/>
              </a:rPr>
              <a:t>P</a:t>
            </a:r>
            <a:r>
              <a:rPr lang="en-US" sz="2800" b="0" i="0" u="none" strike="noStrike" cap="none" dirty="0">
                <a:solidFill>
                  <a:srgbClr val="00B0F0"/>
                </a:solidFill>
                <a:latin typeface="Cambria"/>
                <a:ea typeface="Cambria"/>
                <a:cs typeface="Cambria"/>
                <a:sym typeface="Cambria"/>
              </a:rPr>
              <a:t>osition</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Game may begin earlier if all players are ready and agree</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Return ball to serving team</a:t>
            </a:r>
            <a:endParaRPr sz="2800" b="0" i="0" u="none" strike="noStrike" cap="none" dirty="0">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46"/>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Between Games</a:t>
            </a:r>
            <a:r>
              <a:rPr lang="en-US" sz="2800" b="1" i="0" u="none" strike="noStrike" cap="none" dirty="0">
                <a:solidFill>
                  <a:srgbClr val="00B0F0"/>
                </a:solidFill>
                <a:latin typeface="Cambria"/>
                <a:ea typeface="Cambria"/>
                <a:cs typeface="Cambria"/>
                <a:sym typeface="Cambria"/>
              </a:rPr>
              <a:t> (Best 2/3) (cont'd)</a:t>
            </a:r>
            <a:endParaRPr sz="2800" b="0" i="0" u="none" strike="noStrike" cap="none" dirty="0">
              <a:latin typeface="Arial"/>
              <a:ea typeface="Arial"/>
              <a:cs typeface="Arial"/>
              <a:sym typeface="Arial"/>
            </a:endParaRPr>
          </a:p>
          <a:p>
            <a:pPr marL="458640" marR="0" lvl="1" algn="l" rtl="0">
              <a:lnSpc>
                <a:spcPct val="150000"/>
              </a:lnSpc>
              <a:spcBef>
                <a:spcPts val="561"/>
              </a:spcBef>
              <a:spcAft>
                <a:spcPts val="0"/>
              </a:spcAft>
              <a:buClr>
                <a:srgbClr val="00B0F0"/>
              </a:buClr>
              <a:buSzPts val="2800"/>
            </a:pPr>
            <a:r>
              <a:rPr lang="en-US" sz="2800" b="1" dirty="0">
                <a:solidFill>
                  <a:srgbClr val="00B0F0"/>
                </a:solidFill>
                <a:latin typeface="Cambria"/>
                <a:sym typeface="Cambria"/>
              </a:rPr>
              <a:t>SCRIPT</a:t>
            </a: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i="0" u="none" strike="noStrike" cap="none" dirty="0">
                <a:solidFill>
                  <a:srgbClr val="00B0F0"/>
                </a:solidFill>
                <a:latin typeface="Cambria"/>
                <a:ea typeface="Arial"/>
                <a:cs typeface="Arial"/>
                <a:sym typeface="Cambria"/>
              </a:rPr>
              <a:t>15 </a:t>
            </a:r>
            <a:r>
              <a:rPr lang="en-US" sz="2800" dirty="0">
                <a:solidFill>
                  <a:srgbClr val="00B0F0"/>
                </a:solidFill>
                <a:latin typeface="Cambria"/>
                <a:sym typeface="Cambria"/>
              </a:rPr>
              <a:t>SECONDS</a:t>
            </a: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i="0" u="none" strike="noStrike" cap="none" dirty="0">
                <a:solidFill>
                  <a:srgbClr val="00B0F0"/>
                </a:solidFill>
                <a:latin typeface="Cambria"/>
                <a:ea typeface="Arial"/>
                <a:cs typeface="Arial"/>
                <a:sym typeface="Cambria"/>
              </a:rPr>
              <a:t>(Line Judges Ready)</a:t>
            </a: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dirty="0">
                <a:solidFill>
                  <a:srgbClr val="00B0F0"/>
                </a:solidFill>
                <a:latin typeface="Cambria"/>
                <a:sym typeface="Cambria"/>
              </a:rPr>
              <a:t>Game # 2 </a:t>
            </a: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i="0" u="none" strike="noStrike" cap="none" dirty="0">
                <a:solidFill>
                  <a:srgbClr val="00B0F0"/>
                </a:solidFill>
                <a:latin typeface="Cambria"/>
                <a:ea typeface="Arial"/>
                <a:cs typeface="Arial"/>
                <a:sym typeface="Cambria"/>
              </a:rPr>
              <a:t>Time IN</a:t>
            </a:r>
          </a:p>
          <a:p>
            <a:pPr marL="915840" marR="0" lvl="1" indent="-457200" algn="l" rtl="0">
              <a:lnSpc>
                <a:spcPct val="150000"/>
              </a:lnSpc>
              <a:spcBef>
                <a:spcPts val="561"/>
              </a:spcBef>
              <a:spcAft>
                <a:spcPts val="0"/>
              </a:spcAft>
              <a:buClr>
                <a:srgbClr val="00B0F0"/>
              </a:buClr>
              <a:buSzPts val="2800"/>
              <a:buFont typeface="Arial" panose="020B0604020202020204" pitchFamily="34" charset="0"/>
              <a:buChar char="•"/>
            </a:pPr>
            <a:r>
              <a:rPr lang="en-US" sz="2800" dirty="0">
                <a:solidFill>
                  <a:srgbClr val="00B0F0"/>
                </a:solidFill>
                <a:latin typeface="Cambria"/>
                <a:sym typeface="Cambria"/>
              </a:rPr>
              <a:t>0-0-2</a:t>
            </a:r>
            <a:endParaRPr sz="2800" i="0" u="none" strike="noStrike" cap="none" dirty="0">
              <a:latin typeface="Arial"/>
              <a:ea typeface="Arial"/>
              <a:cs typeface="Arial"/>
              <a:sym typeface="Arial"/>
            </a:endParaRPr>
          </a:p>
        </p:txBody>
      </p:sp>
    </p:spTree>
    <p:extLst>
      <p:ext uri="{BB962C8B-B14F-4D97-AF65-F5344CB8AC3E}">
        <p14:creationId xmlns:p14="http://schemas.microsoft.com/office/powerpoint/2010/main" val="7689452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47"/>
          <p:cNvSpPr/>
          <p:nvPr/>
        </p:nvSpPr>
        <p:spPr>
          <a:xfrm>
            <a:off x="457200" y="399960"/>
            <a:ext cx="8228160" cy="55436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Between Games</a:t>
            </a:r>
            <a:r>
              <a:rPr lang="en-US" sz="2800" b="1" i="0" u="none" strike="noStrike" cap="none" dirty="0">
                <a:solidFill>
                  <a:srgbClr val="00B0F0"/>
                </a:solidFill>
                <a:latin typeface="Cambria"/>
                <a:ea typeface="Cambria"/>
                <a:cs typeface="Cambria"/>
                <a:sym typeface="Cambria"/>
              </a:rPr>
              <a:t> (Best 2/3) (cont'd)</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400" b="0" i="0" u="none" strike="noStrike" cap="none" dirty="0">
                <a:solidFill>
                  <a:srgbClr val="00B0F0"/>
                </a:solidFill>
                <a:latin typeface="Cambria"/>
                <a:ea typeface="Cambria"/>
                <a:cs typeface="Cambria"/>
                <a:sym typeface="Cambria"/>
              </a:rPr>
              <a:t>If third game, remind players of upcoming end </a:t>
            </a:r>
            <a:r>
              <a:rPr lang="en-US" sz="2400" dirty="0">
                <a:solidFill>
                  <a:srgbClr val="00B0F0"/>
                </a:solidFill>
                <a:latin typeface="Cambria"/>
                <a:ea typeface="Cambria"/>
                <a:cs typeface="Cambria"/>
                <a:sym typeface="Cambria"/>
              </a:rPr>
              <a:t>change</a:t>
            </a:r>
            <a:endParaRPr sz="24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400" b="0" i="0" u="none" strike="noStrike" cap="none" dirty="0">
                <a:solidFill>
                  <a:srgbClr val="00B0F0"/>
                </a:solidFill>
                <a:latin typeface="Cambria"/>
                <a:ea typeface="Cambria"/>
                <a:cs typeface="Cambria"/>
                <a:sym typeface="Cambria"/>
              </a:rPr>
              <a:t>At the end of two minutes, call “Time In” and the score – even if players are not in position</a:t>
            </a:r>
          </a:p>
          <a:p>
            <a:pPr marL="743040" marR="0" lvl="1" indent="-284400" algn="l" rtl="0">
              <a:lnSpc>
                <a:spcPct val="150000"/>
              </a:lnSpc>
              <a:spcBef>
                <a:spcPts val="561"/>
              </a:spcBef>
              <a:spcAft>
                <a:spcPts val="0"/>
              </a:spcAft>
              <a:buClr>
                <a:srgbClr val="00B0F0"/>
              </a:buClr>
              <a:buSzPts val="2800"/>
              <a:buFont typeface="Arial"/>
              <a:buChar char="•"/>
            </a:pPr>
            <a:r>
              <a:rPr lang="en-US" sz="2400" dirty="0">
                <a:solidFill>
                  <a:srgbClr val="00B0F0"/>
                </a:solidFill>
                <a:latin typeface="Cambria"/>
                <a:sym typeface="Cambria"/>
              </a:rPr>
              <a:t>NB: Give players time to get into position if moving that way!</a:t>
            </a:r>
            <a:endParaRPr sz="24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400" b="0" i="0" u="none" strike="noStrike" cap="none" dirty="0">
                <a:solidFill>
                  <a:srgbClr val="00B0F0"/>
                </a:solidFill>
                <a:latin typeface="Cambria"/>
                <a:ea typeface="Cambria"/>
                <a:cs typeface="Cambria"/>
                <a:sym typeface="Cambria"/>
              </a:rPr>
              <a:t>Start the 10 second count </a:t>
            </a:r>
            <a:endParaRPr sz="2400" b="0" i="0" u="none" strike="noStrike" cap="none" dirty="0">
              <a:latin typeface="Arial"/>
              <a:ea typeface="Arial"/>
              <a:cs typeface="Arial"/>
              <a:sym typeface="Arial"/>
            </a:endParaRPr>
          </a:p>
          <a:p>
            <a:pPr marL="743040" marR="0" lvl="0" indent="-284400" algn="l" rtl="0">
              <a:lnSpc>
                <a:spcPct val="110000"/>
              </a:lnSpc>
              <a:spcBef>
                <a:spcPts val="561"/>
              </a:spcBef>
              <a:spcAft>
                <a:spcPts val="0"/>
              </a:spcAft>
              <a:buNone/>
            </a:pPr>
            <a:r>
              <a:rPr lang="en-US" sz="2400" b="1" i="0" u="none" strike="noStrike" cap="none" dirty="0">
                <a:solidFill>
                  <a:srgbClr val="00B0F0"/>
                </a:solidFill>
                <a:latin typeface="Cambria"/>
                <a:ea typeface="Cambria"/>
                <a:cs typeface="Cambria"/>
                <a:sym typeface="Cambria"/>
              </a:rPr>
              <a:t>Failure to serve by the end of the 10 seconds</a:t>
            </a:r>
            <a:endParaRPr sz="2400" b="0" i="0" u="none" strike="noStrike" cap="none" dirty="0">
              <a:latin typeface="Arial"/>
              <a:ea typeface="Arial"/>
              <a:cs typeface="Arial"/>
              <a:sym typeface="Arial"/>
            </a:endParaRPr>
          </a:p>
          <a:p>
            <a:pPr marL="743040" marR="0" lvl="0" indent="-284400" algn="l" rtl="0">
              <a:lnSpc>
                <a:spcPct val="110000"/>
              </a:lnSpc>
              <a:spcBef>
                <a:spcPts val="561"/>
              </a:spcBef>
              <a:spcAft>
                <a:spcPts val="0"/>
              </a:spcAft>
              <a:buNone/>
            </a:pPr>
            <a:r>
              <a:rPr lang="en-US" sz="2400" b="1" i="0" u="none" strike="noStrike" cap="none" dirty="0">
                <a:solidFill>
                  <a:srgbClr val="00B0F0"/>
                </a:solidFill>
                <a:latin typeface="Cambria"/>
                <a:ea typeface="Cambria"/>
                <a:cs typeface="Cambria"/>
                <a:sym typeface="Cambria"/>
              </a:rPr>
              <a:t> is a Fault</a:t>
            </a:r>
            <a:endParaRPr sz="24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148"/>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End Change Procedure </a:t>
            </a:r>
            <a:endParaRPr sz="4000" b="0" i="0" u="none" strike="noStrike" cap="none" dirty="0">
              <a:solidFill>
                <a:srgbClr val="00B0F0"/>
              </a:solidFill>
              <a:latin typeface="Arial"/>
              <a:ea typeface="Arial"/>
              <a:cs typeface="Arial"/>
              <a:sym typeface="Arial"/>
            </a:endParaRPr>
          </a:p>
          <a:p>
            <a:pPr marL="743040" marR="0" lvl="0" indent="-284400" algn="l" rtl="0">
              <a:lnSpc>
                <a:spcPct val="150000"/>
              </a:lnSpc>
              <a:spcBef>
                <a:spcPts val="561"/>
              </a:spcBef>
              <a:spcAft>
                <a:spcPts val="0"/>
              </a:spcAft>
              <a:buNone/>
            </a:pPr>
            <a:r>
              <a:rPr lang="en-US" sz="2800" b="1" i="0" u="none" strike="noStrike" cap="none" dirty="0">
                <a:solidFill>
                  <a:srgbClr val="00B0F0"/>
                </a:solidFill>
                <a:latin typeface="Cambria"/>
                <a:ea typeface="Cambria"/>
                <a:cs typeface="Cambria"/>
                <a:sym typeface="Cambria"/>
              </a:rPr>
              <a:t>At 6, 8, or 11 points</a:t>
            </a:r>
            <a:r>
              <a:rPr lang="en-US" sz="2800" b="0" i="0" u="none" strike="noStrike" cap="none" dirty="0">
                <a:solidFill>
                  <a:srgbClr val="00B0F0"/>
                </a:solidFill>
                <a:latin typeface="Cambria"/>
                <a:ea typeface="Cambria"/>
                <a:cs typeface="Cambria"/>
                <a:sym typeface="Cambria"/>
              </a:rPr>
              <a:t> </a:t>
            </a:r>
            <a:endParaRPr lang="en-US" sz="2800" dirty="0">
              <a:solidFill>
                <a:srgbClr val="00B0F0"/>
              </a:solidFill>
              <a:ea typeface="Cambria"/>
            </a:endParaRPr>
          </a:p>
          <a:p>
            <a:pPr marL="743040" lvl="1" indent="-284400">
              <a:lnSpc>
                <a:spcPct val="115000"/>
              </a:lnSpc>
              <a:spcBef>
                <a:spcPts val="561"/>
              </a:spcBef>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Call “Point</a:t>
            </a:r>
          </a:p>
          <a:p>
            <a:pPr marL="743040" lvl="1" indent="-284400">
              <a:lnSpc>
                <a:spcPct val="115000"/>
              </a:lnSpc>
              <a:spcBef>
                <a:spcPts val="561"/>
              </a:spcBef>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Call “Timeout”</a:t>
            </a:r>
            <a:endParaRPr lang="en-US" sz="2800" b="0" i="0" u="none" strike="noStrike" cap="none" dirty="0">
              <a:latin typeface="Arial"/>
              <a:ea typeface="Arial"/>
              <a:cs typeface="Arial"/>
              <a:sym typeface="Arial"/>
            </a:endParaRPr>
          </a:p>
          <a:p>
            <a:pPr marL="743040" marR="0" lvl="1" indent="-284400" algn="l" rtl="0">
              <a:lnSpc>
                <a:spcPct val="115000"/>
              </a:lnSpc>
              <a:spcBef>
                <a:spcPts val="561"/>
              </a:spcBef>
              <a:spcAft>
                <a:spcPts val="0"/>
              </a:spcAft>
              <a:buClr>
                <a:srgbClr val="00B0F0"/>
              </a:buClr>
              <a:buSzPts val="2800"/>
              <a:buFont typeface="Arial"/>
              <a:buChar char="•"/>
            </a:pPr>
            <a:r>
              <a:rPr lang="en-US" sz="2800" dirty="0">
                <a:solidFill>
                  <a:srgbClr val="00B0F0"/>
                </a:solidFill>
                <a:latin typeface="Cambria"/>
                <a:ea typeface="Cambria"/>
                <a:cs typeface="Cambria"/>
                <a:sym typeface="Cambria"/>
              </a:rPr>
              <a:t>”End Change”</a:t>
            </a:r>
            <a:endParaRPr lang="en-US" sz="2800" b="0" i="0" u="none" strike="noStrike" cap="none" dirty="0">
              <a:solidFill>
                <a:srgbClr val="00B0F0"/>
              </a:solidFill>
              <a:latin typeface="Cambria"/>
              <a:ea typeface="Cambria"/>
              <a:cs typeface="Cambria"/>
              <a:sym typeface="Cambria"/>
            </a:endParaRPr>
          </a:p>
          <a:p>
            <a:pPr marL="743040" marR="0" lvl="1" indent="-284400" algn="l" rtl="0">
              <a:lnSpc>
                <a:spcPct val="115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State score &amp; announce “1 minute”</a:t>
            </a:r>
            <a:endParaRPr sz="2800" b="0" i="0" u="none" strike="noStrike" cap="none" dirty="0">
              <a:latin typeface="Arial"/>
              <a:ea typeface="Arial"/>
              <a:cs typeface="Arial"/>
              <a:sym typeface="Arial"/>
            </a:endParaRPr>
          </a:p>
          <a:p>
            <a:pPr marL="743040" marR="0" lvl="1" indent="-284400" algn="l" rtl="0">
              <a:lnSpc>
                <a:spcPct val="115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Start 1 minute timer</a:t>
            </a:r>
            <a:endParaRPr sz="2800" b="0" i="0" u="none" strike="noStrike" cap="none" dirty="0">
              <a:latin typeface="Arial"/>
              <a:ea typeface="Arial"/>
              <a:cs typeface="Arial"/>
              <a:sym typeface="Arial"/>
            </a:endParaRPr>
          </a:p>
          <a:p>
            <a:pPr marL="743040" marR="0" lvl="1" indent="-284400" algn="l" rtl="0">
              <a:lnSpc>
                <a:spcPct val="115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Move to </a:t>
            </a:r>
            <a:r>
              <a:rPr lang="en-US" sz="2800" b="0" i="0" u="none" strike="noStrike" cap="none" dirty="0" err="1">
                <a:solidFill>
                  <a:srgbClr val="00B0F0"/>
                </a:solidFill>
                <a:latin typeface="Cambria"/>
                <a:ea typeface="Cambria"/>
                <a:cs typeface="Cambria"/>
                <a:sym typeface="Cambria"/>
              </a:rPr>
              <a:t>centre</a:t>
            </a:r>
            <a:r>
              <a:rPr lang="en-US" sz="2800" b="0" i="0" u="none" strike="noStrike" cap="none" dirty="0">
                <a:solidFill>
                  <a:srgbClr val="00B0F0"/>
                </a:solidFill>
                <a:latin typeface="Cambria"/>
                <a:ea typeface="Cambria"/>
                <a:cs typeface="Cambria"/>
                <a:sym typeface="Cambria"/>
              </a:rPr>
              <a:t> court</a:t>
            </a:r>
            <a:endParaRPr sz="2800" b="0" i="0" u="none" strike="noStrike" cap="none" dirty="0">
              <a:latin typeface="Arial"/>
              <a:ea typeface="Arial"/>
              <a:cs typeface="Arial"/>
              <a:sym typeface="Arial"/>
            </a:endParaRPr>
          </a:p>
          <a:p>
            <a:pPr marL="743040" marR="0" lvl="1" indent="-284400" algn="l" rtl="0">
              <a:lnSpc>
                <a:spcPct val="115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Mark scoresheet that change has been made</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148"/>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End Change Procedure </a:t>
            </a:r>
            <a:endParaRPr sz="4000" b="0" i="0" u="none" strike="noStrike" cap="none" dirty="0">
              <a:solidFill>
                <a:srgbClr val="00B0F0"/>
              </a:solidFill>
              <a:latin typeface="Arial"/>
              <a:ea typeface="Arial"/>
              <a:cs typeface="Arial"/>
              <a:sym typeface="Arial"/>
            </a:endParaRPr>
          </a:p>
          <a:p>
            <a:pPr marL="743040" marR="0" lvl="0" indent="-284400" algn="l" rtl="0">
              <a:lnSpc>
                <a:spcPct val="150000"/>
              </a:lnSpc>
              <a:spcBef>
                <a:spcPts val="561"/>
              </a:spcBef>
              <a:spcAft>
                <a:spcPts val="0"/>
              </a:spcAft>
              <a:buNone/>
            </a:pPr>
            <a:r>
              <a:rPr lang="en-US" sz="2800" b="1" dirty="0">
                <a:solidFill>
                  <a:srgbClr val="00B0F0"/>
                </a:solidFill>
                <a:latin typeface="Cambria"/>
                <a:sym typeface="Cambria"/>
              </a:rPr>
              <a:t>SCRIPT</a:t>
            </a:r>
          </a:p>
          <a:p>
            <a:pPr marL="915840" marR="0" lvl="0" indent="-457200" algn="l" rtl="0">
              <a:lnSpc>
                <a:spcPct val="150000"/>
              </a:lnSpc>
              <a:spcBef>
                <a:spcPts val="561"/>
              </a:spcBef>
              <a:spcAft>
                <a:spcPts val="0"/>
              </a:spcAft>
              <a:buClr>
                <a:srgbClr val="00B0F0"/>
              </a:buClr>
              <a:buFont typeface="Arial" panose="020B0604020202020204" pitchFamily="34" charset="0"/>
              <a:buChar char="•"/>
            </a:pPr>
            <a:r>
              <a:rPr lang="en-US" sz="2800" b="1" i="0" u="none" strike="noStrike" cap="none" dirty="0">
                <a:solidFill>
                  <a:srgbClr val="00B0F0"/>
                </a:solidFill>
                <a:latin typeface="Cambria"/>
                <a:ea typeface="Arial"/>
                <a:cs typeface="Arial"/>
                <a:sym typeface="Cambria"/>
              </a:rPr>
              <a:t>P</a:t>
            </a:r>
            <a:r>
              <a:rPr lang="en-US" sz="2800" b="1" dirty="0">
                <a:solidFill>
                  <a:srgbClr val="00B0F0"/>
                </a:solidFill>
                <a:latin typeface="Cambria"/>
                <a:sym typeface="Cambria"/>
              </a:rPr>
              <a:t>oint</a:t>
            </a:r>
          </a:p>
          <a:p>
            <a:pPr marL="915840" marR="0" lvl="0" indent="-457200" algn="l" rtl="0">
              <a:lnSpc>
                <a:spcPct val="150000"/>
              </a:lnSpc>
              <a:spcBef>
                <a:spcPts val="561"/>
              </a:spcBef>
              <a:spcAft>
                <a:spcPts val="0"/>
              </a:spcAft>
              <a:buClr>
                <a:srgbClr val="00B0F0"/>
              </a:buClr>
              <a:buFont typeface="Arial" panose="020B0604020202020204" pitchFamily="34" charset="0"/>
              <a:buChar char="•"/>
            </a:pPr>
            <a:r>
              <a:rPr lang="en-US" sz="2800" b="1" i="0" u="none" strike="noStrike" cap="none" dirty="0">
                <a:solidFill>
                  <a:srgbClr val="00B0F0"/>
                </a:solidFill>
                <a:latin typeface="Cambria"/>
                <a:ea typeface="Arial"/>
                <a:cs typeface="Arial"/>
                <a:sym typeface="Cambria"/>
              </a:rPr>
              <a:t>Time Out</a:t>
            </a:r>
          </a:p>
          <a:p>
            <a:pPr marL="915840" marR="0" lvl="0" indent="-457200" algn="l" rtl="0">
              <a:lnSpc>
                <a:spcPct val="150000"/>
              </a:lnSpc>
              <a:spcBef>
                <a:spcPts val="561"/>
              </a:spcBef>
              <a:spcAft>
                <a:spcPts val="0"/>
              </a:spcAft>
              <a:buClr>
                <a:srgbClr val="00B0F0"/>
              </a:buClr>
              <a:buFont typeface="Arial" panose="020B0604020202020204" pitchFamily="34" charset="0"/>
              <a:buChar char="•"/>
            </a:pPr>
            <a:r>
              <a:rPr lang="en-US" sz="2800" b="1" dirty="0">
                <a:solidFill>
                  <a:srgbClr val="00B0F0"/>
                </a:solidFill>
                <a:latin typeface="Cambria"/>
                <a:sym typeface="Cambria"/>
              </a:rPr>
              <a:t>Change Ends</a:t>
            </a:r>
          </a:p>
          <a:p>
            <a:pPr marL="915840" marR="0" lvl="0" indent="-457200" algn="l" rtl="0">
              <a:lnSpc>
                <a:spcPct val="150000"/>
              </a:lnSpc>
              <a:spcBef>
                <a:spcPts val="561"/>
              </a:spcBef>
              <a:spcAft>
                <a:spcPts val="0"/>
              </a:spcAft>
              <a:buClr>
                <a:srgbClr val="00B0F0"/>
              </a:buClr>
              <a:buFont typeface="Arial" panose="020B0604020202020204" pitchFamily="34" charset="0"/>
              <a:buChar char="•"/>
            </a:pPr>
            <a:r>
              <a:rPr lang="en-US" sz="2800" b="1" dirty="0">
                <a:solidFill>
                  <a:srgbClr val="00B0F0"/>
                </a:solidFill>
                <a:latin typeface="Cambria"/>
                <a:sym typeface="Cambria"/>
              </a:rPr>
              <a:t>6-5-1 (8-4-2)</a:t>
            </a:r>
          </a:p>
          <a:p>
            <a:pPr marL="915840" marR="0" lvl="0" indent="-457200" algn="l" rtl="0">
              <a:lnSpc>
                <a:spcPct val="150000"/>
              </a:lnSpc>
              <a:spcBef>
                <a:spcPts val="561"/>
              </a:spcBef>
              <a:spcAft>
                <a:spcPts val="0"/>
              </a:spcAft>
              <a:buClr>
                <a:srgbClr val="00B0F0"/>
              </a:buClr>
              <a:buFont typeface="Arial" panose="020B0604020202020204" pitchFamily="34" charset="0"/>
              <a:buChar char="•"/>
            </a:pPr>
            <a:r>
              <a:rPr lang="en-US" sz="2800" b="1" dirty="0">
                <a:solidFill>
                  <a:srgbClr val="00B0F0"/>
                </a:solidFill>
                <a:latin typeface="Cambria"/>
                <a:sym typeface="Cambria"/>
              </a:rPr>
              <a:t>1 minute</a:t>
            </a:r>
          </a:p>
        </p:txBody>
      </p:sp>
    </p:spTree>
    <p:extLst>
      <p:ext uri="{BB962C8B-B14F-4D97-AF65-F5344CB8AC3E}">
        <p14:creationId xmlns:p14="http://schemas.microsoft.com/office/powerpoint/2010/main" val="35466672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49"/>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End Change Procedure</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Before removing server clip, mark “1” or “2” next to current server’s name, based on server clip number</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Rotate scoresheet and clipboard</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Replace server clip over server name based on “1” or “2” as noted</a:t>
            </a:r>
            <a:r>
              <a:rPr lang="en-US" sz="2800" b="0" i="0" u="sng" strike="noStrike" cap="none" dirty="0">
                <a:solidFill>
                  <a:srgbClr val="00B0F0"/>
                </a:solidFill>
                <a:latin typeface="Cambria"/>
                <a:ea typeface="Cambria"/>
                <a:cs typeface="Cambria"/>
                <a:sym typeface="Cambria"/>
              </a:rPr>
              <a:t> </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50"/>
          <p:cNvSpPr/>
          <p:nvPr/>
        </p:nvSpPr>
        <p:spPr>
          <a:xfrm>
            <a:off x="457200" y="399960"/>
            <a:ext cx="8228100" cy="537870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End Change Procedure</a:t>
            </a:r>
            <a:r>
              <a:rPr lang="en-US" sz="2800" b="1" i="0" u="none" strike="noStrike" cap="none">
                <a:solidFill>
                  <a:srgbClr val="00B0F0"/>
                </a:solidFill>
                <a:latin typeface="Cambria"/>
                <a:ea typeface="Cambria"/>
                <a:cs typeface="Cambria"/>
                <a:sym typeface="Cambria"/>
              </a:rPr>
              <a:t> (cont'd)</a:t>
            </a:r>
            <a:endParaRPr sz="2800" b="0" i="0" u="none" strike="noStrike" cap="none">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a:latin typeface="Arial"/>
              <a:ea typeface="Arial"/>
              <a:cs typeface="Arial"/>
              <a:sym typeface="Arial"/>
            </a:endParaRPr>
          </a:p>
        </p:txBody>
      </p:sp>
      <p:pic>
        <p:nvPicPr>
          <p:cNvPr id="737" name="Google Shape;737;p150"/>
          <p:cNvPicPr preferRelativeResize="0"/>
          <p:nvPr/>
        </p:nvPicPr>
        <p:blipFill>
          <a:blip r:embed="rId3">
            <a:alphaModFix/>
          </a:blip>
          <a:stretch>
            <a:fillRect/>
          </a:stretch>
        </p:blipFill>
        <p:spPr>
          <a:xfrm>
            <a:off x="1095375" y="1151151"/>
            <a:ext cx="6600825" cy="448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5">
          <a:extLst>
            <a:ext uri="{FF2B5EF4-FFF2-40B4-BE49-F238E27FC236}">
              <a16:creationId xmlns:a16="http://schemas.microsoft.com/office/drawing/2014/main" id="{68612843-5E44-0028-D17D-ECD589AE6EE5}"/>
            </a:ext>
          </a:extLst>
        </p:cNvPr>
        <p:cNvGrpSpPr/>
        <p:nvPr/>
      </p:nvGrpSpPr>
      <p:grpSpPr>
        <a:xfrm>
          <a:off x="0" y="0"/>
          <a:ext cx="0" cy="0"/>
          <a:chOff x="0" y="0"/>
          <a:chExt cx="0" cy="0"/>
        </a:xfrm>
      </p:grpSpPr>
      <p:sp>
        <p:nvSpPr>
          <p:cNvPr id="416" name="Google Shape;416;p94">
            <a:extLst>
              <a:ext uri="{FF2B5EF4-FFF2-40B4-BE49-F238E27FC236}">
                <a16:creationId xmlns:a16="http://schemas.microsoft.com/office/drawing/2014/main" id="{C4213C12-AD39-B5A0-B4E2-60144948991F}"/>
              </a:ext>
            </a:extLst>
          </p:cNvPr>
          <p:cNvSpPr/>
          <p:nvPr/>
        </p:nvSpPr>
        <p:spPr>
          <a:xfrm>
            <a:off x="304800" y="304800"/>
            <a:ext cx="8534400" cy="594360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ctr" rtl="0">
              <a:lnSpc>
                <a:spcPct val="150000"/>
              </a:lnSpc>
              <a:spcBef>
                <a:spcPts val="799"/>
              </a:spcBef>
              <a:spcAft>
                <a:spcPts val="0"/>
              </a:spcAft>
              <a:buNone/>
            </a:pPr>
            <a:r>
              <a:rPr lang="en-US" sz="4000" b="1" dirty="0">
                <a:solidFill>
                  <a:srgbClr val="00B0F0"/>
                </a:solidFill>
                <a:latin typeface="Cambria"/>
                <a:sym typeface="Cambria"/>
              </a:rPr>
              <a:t>Managing Expectations</a:t>
            </a:r>
          </a:p>
          <a:p>
            <a:pPr marL="343080" marR="0" lvl="0" indent="-341640" algn="ctr" rtl="0">
              <a:lnSpc>
                <a:spcPct val="150000"/>
              </a:lnSpc>
              <a:spcBef>
                <a:spcPts val="799"/>
              </a:spcBef>
              <a:spcAft>
                <a:spcPts val="0"/>
              </a:spcAft>
              <a:buNone/>
            </a:pPr>
            <a:r>
              <a:rPr lang="en-US" sz="3600" b="1" i="0" u="none" strike="noStrike" cap="none" dirty="0">
                <a:solidFill>
                  <a:srgbClr val="00B0F0"/>
                </a:solidFill>
                <a:latin typeface="Cambria"/>
                <a:ea typeface="Arial"/>
                <a:cs typeface="Arial"/>
                <a:sym typeface="Cambria"/>
              </a:rPr>
              <a:t>What should you expect </a:t>
            </a:r>
            <a:r>
              <a:rPr lang="en-US" sz="3600" b="1" dirty="0">
                <a:solidFill>
                  <a:srgbClr val="00B0F0"/>
                </a:solidFill>
                <a:latin typeface="Cambria"/>
                <a:sym typeface="Cambria"/>
              </a:rPr>
              <a:t>to learn today?</a:t>
            </a:r>
          </a:p>
          <a:p>
            <a:pPr marL="343080" marR="0" lvl="0" indent="-341640" rtl="0">
              <a:lnSpc>
                <a:spcPct val="150000"/>
              </a:lnSpc>
              <a:spcBef>
                <a:spcPts val="799"/>
              </a:spcBef>
              <a:spcAft>
                <a:spcPts val="0"/>
              </a:spcAft>
              <a:buNone/>
            </a:pPr>
            <a:r>
              <a:rPr lang="en-US" sz="2000" b="1" dirty="0">
                <a:solidFill>
                  <a:srgbClr val="00B0F0"/>
                </a:solidFill>
                <a:latin typeface="Cambria"/>
                <a:sym typeface="Cambria"/>
              </a:rPr>
              <a:t>HOW TO:</a:t>
            </a:r>
          </a:p>
          <a:p>
            <a:pPr marL="1244600" marR="0" lvl="0" indent="-708025" rtl="0">
              <a:lnSpc>
                <a:spcPct val="150000"/>
              </a:lnSpc>
              <a:spcBef>
                <a:spcPts val="799"/>
              </a:spcBef>
              <a:spcAft>
                <a:spcPts val="0"/>
              </a:spcAft>
              <a:buClr>
                <a:srgbClr val="00B0F0"/>
              </a:buClr>
              <a:buFont typeface="Arial" panose="020B0604020202020204" pitchFamily="34" charset="0"/>
              <a:buChar char="•"/>
            </a:pPr>
            <a:r>
              <a:rPr lang="en-US" sz="2000" b="1" i="0" u="none" strike="noStrike" cap="none" dirty="0">
                <a:solidFill>
                  <a:srgbClr val="00B0F0"/>
                </a:solidFill>
                <a:latin typeface="Cambria"/>
                <a:ea typeface="Arial"/>
                <a:cs typeface="Arial"/>
                <a:sym typeface="Cambria"/>
              </a:rPr>
              <a:t>Handle yo</a:t>
            </a:r>
            <a:r>
              <a:rPr lang="en-US" sz="2000" b="1" dirty="0">
                <a:solidFill>
                  <a:srgbClr val="00B0F0"/>
                </a:solidFill>
                <a:latin typeface="Cambria"/>
                <a:sym typeface="Cambria"/>
              </a:rPr>
              <a:t>urself on the court</a:t>
            </a:r>
          </a:p>
          <a:p>
            <a:pPr marL="1244600" marR="0" lvl="0" indent="-708025" rtl="0">
              <a:lnSpc>
                <a:spcPct val="150000"/>
              </a:lnSpc>
              <a:spcBef>
                <a:spcPts val="799"/>
              </a:spcBef>
              <a:spcAft>
                <a:spcPts val="0"/>
              </a:spcAft>
              <a:buClr>
                <a:srgbClr val="00B0F0"/>
              </a:buClr>
              <a:buFont typeface="Arial" panose="020B0604020202020204" pitchFamily="34" charset="0"/>
              <a:buChar char="•"/>
            </a:pPr>
            <a:r>
              <a:rPr lang="en-US" sz="2000" b="1" dirty="0">
                <a:solidFill>
                  <a:srgbClr val="00B0F0"/>
                </a:solidFill>
                <a:latin typeface="Cambria"/>
                <a:sym typeface="Cambria"/>
              </a:rPr>
              <a:t>H</a:t>
            </a:r>
            <a:r>
              <a:rPr lang="en-US" sz="2000" b="1" i="0" u="none" strike="noStrike" cap="none" dirty="0">
                <a:solidFill>
                  <a:srgbClr val="00B0F0"/>
                </a:solidFill>
                <a:latin typeface="Cambria"/>
                <a:ea typeface="Arial"/>
                <a:cs typeface="Arial"/>
                <a:sym typeface="Cambria"/>
              </a:rPr>
              <a:t>andle clipboard &amp; </a:t>
            </a:r>
            <a:r>
              <a:rPr lang="en-US" sz="2000" b="1" dirty="0">
                <a:solidFill>
                  <a:srgbClr val="00B0F0"/>
                </a:solidFill>
                <a:latin typeface="Cambria"/>
                <a:sym typeface="Cambria"/>
              </a:rPr>
              <a:t>scoresheet</a:t>
            </a:r>
          </a:p>
          <a:p>
            <a:pPr marL="1244600" marR="0" lvl="0" indent="-708025" rtl="0">
              <a:lnSpc>
                <a:spcPct val="150000"/>
              </a:lnSpc>
              <a:spcBef>
                <a:spcPts val="799"/>
              </a:spcBef>
              <a:spcAft>
                <a:spcPts val="0"/>
              </a:spcAft>
              <a:buClr>
                <a:srgbClr val="00B0F0"/>
              </a:buClr>
              <a:buFont typeface="Arial" panose="020B0604020202020204" pitchFamily="34" charset="0"/>
              <a:buChar char="•"/>
            </a:pPr>
            <a:r>
              <a:rPr lang="en-US" sz="2000" b="1" i="0" u="none" strike="noStrike" cap="none" dirty="0">
                <a:solidFill>
                  <a:srgbClr val="00B0F0"/>
                </a:solidFill>
                <a:latin typeface="Cambria"/>
                <a:ea typeface="Arial"/>
                <a:cs typeface="Arial"/>
                <a:sym typeface="Cambria"/>
              </a:rPr>
              <a:t>MARK the scoresheet</a:t>
            </a:r>
          </a:p>
          <a:p>
            <a:pPr marL="1244600" marR="0" lvl="0" indent="-708025" rtl="0">
              <a:lnSpc>
                <a:spcPct val="150000"/>
              </a:lnSpc>
              <a:spcBef>
                <a:spcPts val="799"/>
              </a:spcBef>
              <a:spcAft>
                <a:spcPts val="0"/>
              </a:spcAft>
              <a:buClr>
                <a:srgbClr val="00B0F0"/>
              </a:buClr>
              <a:buFont typeface="Arial" panose="020B0604020202020204" pitchFamily="34" charset="0"/>
              <a:buChar char="•"/>
            </a:pPr>
            <a:r>
              <a:rPr lang="en-US" sz="2000" b="1" dirty="0">
                <a:solidFill>
                  <a:srgbClr val="00B0F0"/>
                </a:solidFill>
                <a:latin typeface="Cambria"/>
                <a:sym typeface="Cambria"/>
              </a:rPr>
              <a:t>Make immediate calls</a:t>
            </a:r>
          </a:p>
          <a:p>
            <a:pPr marL="1647825" lvl="5" indent="-403225">
              <a:lnSpc>
                <a:spcPct val="150000"/>
              </a:lnSpc>
              <a:spcBef>
                <a:spcPts val="799"/>
              </a:spcBef>
              <a:buClr>
                <a:srgbClr val="00B0F0"/>
              </a:buClr>
              <a:buSzPct val="75000"/>
              <a:buFont typeface="Courier New" panose="02070309020205020404" pitchFamily="49" charset="0"/>
              <a:buChar char="o"/>
            </a:pPr>
            <a:r>
              <a:rPr lang="en-US" sz="2000" b="1" dirty="0">
                <a:solidFill>
                  <a:srgbClr val="00B0F0"/>
                </a:solidFill>
                <a:latin typeface="Cambria"/>
                <a:sym typeface="Cambria"/>
              </a:rPr>
              <a:t>Point, 2</a:t>
            </a:r>
            <a:r>
              <a:rPr lang="en-US" sz="2000" b="1" baseline="30000" dirty="0">
                <a:solidFill>
                  <a:srgbClr val="00B0F0"/>
                </a:solidFill>
                <a:latin typeface="Cambria"/>
                <a:sym typeface="Cambria"/>
              </a:rPr>
              <a:t>nd</a:t>
            </a:r>
            <a:r>
              <a:rPr lang="en-US" sz="2000" b="1" dirty="0">
                <a:solidFill>
                  <a:srgbClr val="00B0F0"/>
                </a:solidFill>
                <a:latin typeface="Cambria"/>
                <a:sym typeface="Cambria"/>
              </a:rPr>
              <a:t> Server, &amp; Side-Out </a:t>
            </a:r>
          </a:p>
          <a:p>
            <a:pPr marL="572940" marR="0" lvl="0" indent="-571500" rtl="0">
              <a:lnSpc>
                <a:spcPct val="150000"/>
              </a:lnSpc>
              <a:spcBef>
                <a:spcPts val="799"/>
              </a:spcBef>
              <a:spcAft>
                <a:spcPts val="0"/>
              </a:spcAft>
              <a:buClr>
                <a:srgbClr val="00B0F0"/>
              </a:buClr>
              <a:buFont typeface="Arial" panose="020B0604020202020204" pitchFamily="34" charset="0"/>
              <a:buChar char="•"/>
            </a:pPr>
            <a:endParaRPr sz="2800" b="0" i="0" u="none" strike="noStrike" cap="none" dirty="0">
              <a:latin typeface="Arial"/>
              <a:ea typeface="Arial"/>
              <a:cs typeface="Arial"/>
              <a:sym typeface="Arial"/>
            </a:endParaRPr>
          </a:p>
        </p:txBody>
      </p:sp>
    </p:spTree>
    <p:extLst>
      <p:ext uri="{BB962C8B-B14F-4D97-AF65-F5344CB8AC3E}">
        <p14:creationId xmlns:p14="http://schemas.microsoft.com/office/powerpoint/2010/main" val="34101475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51"/>
          <p:cNvSpPr/>
          <p:nvPr/>
        </p:nvSpPr>
        <p:spPr>
          <a:xfrm>
            <a:off x="457200" y="399960"/>
            <a:ext cx="8228160" cy="55436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End Change Procedure</a:t>
            </a:r>
            <a:r>
              <a:rPr lang="en-US" sz="2800" b="1" i="0" u="none" strike="noStrike" cap="none" dirty="0">
                <a:solidFill>
                  <a:srgbClr val="00B0F0"/>
                </a:solidFill>
                <a:latin typeface="Cambria"/>
                <a:ea typeface="Cambria"/>
                <a:cs typeface="Cambria"/>
                <a:sym typeface="Cambria"/>
              </a:rPr>
              <a:t> (cont'd)</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At 45 seconds, loudly notify both teams that 15 seconds remain</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Assume Referee position by end of 1 minute</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State “Time In” </a:t>
            </a:r>
            <a:endParaRPr sz="2800" b="0" i="0" u="none" strike="noStrike" cap="none" dirty="0">
              <a:solidFill>
                <a:srgbClr val="00B0F0"/>
              </a:solidFill>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Call score &amp; start 10 second count</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Failure to serve by end of the 10 seconds = Fault</a:t>
            </a:r>
            <a:endParaRPr sz="2800" b="0" i="0" u="none" strike="noStrike" cap="none" dirty="0">
              <a:latin typeface="Arial"/>
              <a:ea typeface="Arial"/>
              <a:cs typeface="Arial"/>
              <a:sym typeface="Arial"/>
            </a:endParaRPr>
          </a:p>
          <a:p>
            <a:pPr marL="743040" marR="0" lvl="0" indent="-106560" algn="l" rtl="0">
              <a:lnSpc>
                <a:spcPct val="150000"/>
              </a:lnSpc>
              <a:spcBef>
                <a:spcPts val="561"/>
              </a:spcBef>
              <a:spcAft>
                <a:spcPts val="0"/>
              </a:spcAft>
              <a:buNone/>
            </a:pP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52"/>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End Change Procedure</a:t>
            </a:r>
            <a:r>
              <a:rPr lang="en-US" sz="2800" b="1" i="0" u="none" strike="noStrike" cap="none" dirty="0">
                <a:solidFill>
                  <a:srgbClr val="00B0F0"/>
                </a:solidFill>
                <a:latin typeface="Cambria"/>
                <a:ea typeface="Cambria"/>
                <a:cs typeface="Cambria"/>
                <a:sym typeface="Cambria"/>
              </a:rPr>
              <a:t> (cont’d)</a:t>
            </a:r>
          </a:p>
          <a:p>
            <a:pPr marL="343080" marR="0" lvl="0" indent="-341640" algn="l" rtl="0">
              <a:lnSpc>
                <a:spcPct val="100000"/>
              </a:lnSpc>
              <a:spcBef>
                <a:spcPts val="0"/>
              </a:spcBef>
              <a:spcAft>
                <a:spcPts val="0"/>
              </a:spcAft>
              <a:buNone/>
            </a:pP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Timed 1 minute allowed</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Conversation between partners is permitted</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panose="02040503050406030204" pitchFamily="18" charset="0"/>
                <a:ea typeface="Cambria"/>
                <a:cs typeface="Cambria"/>
                <a:sym typeface="Cambria"/>
              </a:rPr>
              <a:t>Hydration is permitted</a:t>
            </a:r>
            <a:endParaRPr lang="en-US" sz="2800" dirty="0">
              <a:solidFill>
                <a:srgbClr val="00B0F0"/>
              </a:solidFill>
              <a:latin typeface="Cambria" panose="02040503050406030204" pitchFamily="18" charset="0"/>
              <a:ea typeface="Cambria"/>
            </a:endParaRPr>
          </a:p>
          <a:p>
            <a:pPr marL="743040" marR="0" lvl="1" indent="-284400" algn="l" rtl="0">
              <a:lnSpc>
                <a:spcPct val="150000"/>
              </a:lnSpc>
              <a:spcBef>
                <a:spcPts val="561"/>
              </a:spcBef>
              <a:spcAft>
                <a:spcPts val="0"/>
              </a:spcAft>
              <a:buClr>
                <a:srgbClr val="00B0F0"/>
              </a:buClr>
              <a:buSzPts val="2800"/>
              <a:buFont typeface="Arial"/>
              <a:buChar char="•"/>
            </a:pPr>
            <a:r>
              <a:rPr lang="en-US" sz="2800" dirty="0">
                <a:solidFill>
                  <a:srgbClr val="00B0F0"/>
                </a:solidFill>
                <a:latin typeface="Cambria" panose="02040503050406030204" pitchFamily="18" charset="0"/>
              </a:rPr>
              <a:t>Coaching is permitted</a:t>
            </a:r>
            <a:endParaRPr sz="2800" b="0" i="0" u="none" strike="noStrike" cap="none" dirty="0">
              <a:latin typeface="Cambria" panose="02040503050406030204" pitchFamily="18" charset="0"/>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15">
          <a:extLst>
            <a:ext uri="{FF2B5EF4-FFF2-40B4-BE49-F238E27FC236}">
              <a16:creationId xmlns:a16="http://schemas.microsoft.com/office/drawing/2014/main" id="{94A43978-2859-CF84-25C3-B7D05CEBEE21}"/>
            </a:ext>
          </a:extLst>
        </p:cNvPr>
        <p:cNvGrpSpPr/>
        <p:nvPr/>
      </p:nvGrpSpPr>
      <p:grpSpPr>
        <a:xfrm>
          <a:off x="0" y="0"/>
          <a:ext cx="0" cy="0"/>
          <a:chOff x="0" y="0"/>
          <a:chExt cx="0" cy="0"/>
        </a:xfrm>
      </p:grpSpPr>
      <p:sp>
        <p:nvSpPr>
          <p:cNvPr id="416" name="Google Shape;416;p94">
            <a:extLst>
              <a:ext uri="{FF2B5EF4-FFF2-40B4-BE49-F238E27FC236}">
                <a16:creationId xmlns:a16="http://schemas.microsoft.com/office/drawing/2014/main" id="{CE38481C-DBC5-8659-1CD9-01354247DDC0}"/>
              </a:ext>
            </a:extLst>
          </p:cNvPr>
          <p:cNvSpPr/>
          <p:nvPr/>
        </p:nvSpPr>
        <p:spPr>
          <a:xfrm>
            <a:off x="457200" y="399960"/>
            <a:ext cx="8228160" cy="577224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rtl="0">
              <a:lnSpc>
                <a:spcPct val="150000"/>
              </a:lnSpc>
              <a:spcBef>
                <a:spcPts val="799"/>
              </a:spcBef>
              <a:spcAft>
                <a:spcPts val="0"/>
              </a:spcAft>
              <a:buNone/>
            </a:pPr>
            <a:r>
              <a:rPr lang="en-US" sz="4000" b="1" dirty="0">
                <a:solidFill>
                  <a:srgbClr val="00B0F0"/>
                </a:solidFill>
                <a:latin typeface="Cambria"/>
                <a:sym typeface="Cambria"/>
              </a:rPr>
              <a:t>SESSION 1</a:t>
            </a:r>
          </a:p>
          <a:p>
            <a:pPr marL="343080" marR="0" lvl="0" indent="-341640" algn="ctr" rtl="0">
              <a:lnSpc>
                <a:spcPct val="150000"/>
              </a:lnSpc>
              <a:spcBef>
                <a:spcPts val="799"/>
              </a:spcBef>
              <a:spcAft>
                <a:spcPts val="0"/>
              </a:spcAft>
              <a:buNone/>
            </a:pPr>
            <a:r>
              <a:rPr lang="en-US" sz="4000" b="1" u="sng" dirty="0">
                <a:solidFill>
                  <a:srgbClr val="00B0F0"/>
                </a:solidFill>
                <a:latin typeface="Cambria"/>
                <a:sym typeface="Cambria"/>
              </a:rPr>
              <a:t>TOPIC 5</a:t>
            </a:r>
            <a:endParaRPr lang="en-US" sz="1600" b="1" u="sng" dirty="0">
              <a:solidFill>
                <a:srgbClr val="00B0F0"/>
              </a:solidFill>
              <a:latin typeface="Cambria"/>
              <a:sym typeface="Cambria"/>
            </a:endParaRPr>
          </a:p>
          <a:p>
            <a:pPr marL="343080" marR="0" lvl="0" indent="-341640" algn="ctr" rtl="0">
              <a:lnSpc>
                <a:spcPct val="150000"/>
              </a:lnSpc>
              <a:spcBef>
                <a:spcPts val="799"/>
              </a:spcBef>
              <a:spcAft>
                <a:spcPts val="0"/>
              </a:spcAft>
              <a:buNone/>
            </a:pPr>
            <a:r>
              <a:rPr lang="en-US" sz="4000" b="1" dirty="0">
                <a:solidFill>
                  <a:srgbClr val="00B0F0"/>
                </a:solidFill>
                <a:latin typeface="Cambria"/>
                <a:sym typeface="Cambria"/>
              </a:rPr>
              <a:t>MATCH </a:t>
            </a:r>
          </a:p>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Arial"/>
                <a:cs typeface="Arial"/>
                <a:sym typeface="Cambria"/>
              </a:rPr>
              <a:t>&amp;</a:t>
            </a:r>
            <a:br>
              <a:rPr lang="en-US" sz="4000" b="1" i="0" u="none" strike="noStrike" cap="none" dirty="0">
                <a:solidFill>
                  <a:srgbClr val="00B0F0"/>
                </a:solidFill>
                <a:latin typeface="Cambria"/>
                <a:ea typeface="Arial"/>
                <a:cs typeface="Arial"/>
                <a:sym typeface="Cambria"/>
              </a:rPr>
            </a:br>
            <a:r>
              <a:rPr lang="en-US" sz="4000" b="1" i="0" u="none" strike="noStrike" cap="none" dirty="0">
                <a:solidFill>
                  <a:srgbClr val="00B0F0"/>
                </a:solidFill>
                <a:latin typeface="Cambria"/>
                <a:ea typeface="Arial"/>
                <a:cs typeface="Arial"/>
                <a:sym typeface="Cambria"/>
              </a:rPr>
              <a:t>SCORESHEET COMPLETION</a:t>
            </a:r>
          </a:p>
        </p:txBody>
      </p:sp>
    </p:spTree>
    <p:extLst>
      <p:ext uri="{BB962C8B-B14F-4D97-AF65-F5344CB8AC3E}">
        <p14:creationId xmlns:p14="http://schemas.microsoft.com/office/powerpoint/2010/main" val="40531541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53"/>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At Completion Of Match</a:t>
            </a:r>
            <a:endParaRPr sz="4000" b="0" i="0" u="none" strike="noStrike" cap="none" dirty="0">
              <a:latin typeface="Arial"/>
              <a:ea typeface="Arial"/>
              <a:cs typeface="Arial"/>
              <a:sym typeface="Arial"/>
            </a:endParaRPr>
          </a:p>
          <a:p>
            <a:pPr marL="743040" marR="0" lvl="0" indent="-284400" algn="l" rtl="0">
              <a:lnSpc>
                <a:spcPct val="150000"/>
              </a:lnSpc>
              <a:spcBef>
                <a:spcPts val="561"/>
              </a:spcBef>
              <a:spcAft>
                <a:spcPts val="0"/>
              </a:spcAft>
              <a:buNone/>
            </a:pPr>
            <a:r>
              <a:rPr lang="en-CA" sz="3600" b="1" i="0" u="none" strike="noStrike" cap="none" dirty="0">
                <a:solidFill>
                  <a:srgbClr val="00B0F0"/>
                </a:solidFill>
                <a:latin typeface="Arial"/>
                <a:ea typeface="Arial"/>
                <a:cs typeface="Arial"/>
                <a:sym typeface="Arial"/>
              </a:rPr>
              <a:t>SCRIPT</a:t>
            </a:r>
            <a:endParaRPr sz="3600" b="1" i="0" u="none" strike="noStrike" cap="none" dirty="0">
              <a:solidFill>
                <a:srgbClr val="00B0F0"/>
              </a:solidFill>
              <a:latin typeface="Arial"/>
              <a:ea typeface="Arial"/>
              <a:cs typeface="Arial"/>
              <a:sym typeface="Arial"/>
            </a:endParaRPr>
          </a:p>
          <a:p>
            <a:pPr marL="743040" marR="0" lvl="0" indent="-284400" algn="ctr" rtl="0">
              <a:lnSpc>
                <a:spcPct val="150000"/>
              </a:lnSpc>
              <a:spcBef>
                <a:spcPts val="641"/>
              </a:spcBef>
              <a:spcAft>
                <a:spcPts val="0"/>
              </a:spcAft>
              <a:buNone/>
            </a:pPr>
            <a:r>
              <a:rPr lang="en-US" sz="3200" b="1" i="0" u="none" strike="noStrike" cap="none" dirty="0">
                <a:solidFill>
                  <a:srgbClr val="00B0F0"/>
                </a:solidFill>
                <a:latin typeface="Cambria"/>
                <a:ea typeface="Cambria"/>
                <a:cs typeface="Cambria"/>
                <a:sym typeface="Cambria"/>
              </a:rPr>
              <a:t>Announce: “Point, Game, Match”  </a:t>
            </a:r>
          </a:p>
          <a:p>
            <a:pPr marL="743040" marR="0" lvl="0" indent="-284400" algn="ctr" rtl="0">
              <a:lnSpc>
                <a:spcPct val="150000"/>
              </a:lnSpc>
              <a:spcBef>
                <a:spcPts val="641"/>
              </a:spcBef>
              <a:spcAft>
                <a:spcPts val="0"/>
              </a:spcAft>
              <a:buNone/>
            </a:pPr>
            <a:r>
              <a:rPr lang="en-CA" sz="3200" b="1" i="0" u="none" strike="noStrike" cap="none" dirty="0">
                <a:solidFill>
                  <a:srgbClr val="00B0F0"/>
                </a:solidFill>
                <a:latin typeface="Cambria"/>
                <a:ea typeface="Cambria"/>
                <a:cs typeface="Cambria"/>
                <a:sym typeface="Cambria"/>
              </a:rPr>
              <a:t>and give the NAMES of Winning team</a:t>
            </a:r>
          </a:p>
          <a:p>
            <a:pPr marL="743040" marR="0" lvl="0" indent="-284400" algn="ctr" rtl="0">
              <a:lnSpc>
                <a:spcPct val="150000"/>
              </a:lnSpc>
              <a:spcBef>
                <a:spcPts val="641"/>
              </a:spcBef>
              <a:spcAft>
                <a:spcPts val="0"/>
              </a:spcAft>
              <a:buNone/>
            </a:pPr>
            <a:r>
              <a:rPr lang="en-CA" sz="3200" b="1" i="0" u="none" strike="noStrike" cap="none" dirty="0">
                <a:solidFill>
                  <a:srgbClr val="00B0F0"/>
                </a:solidFill>
                <a:latin typeface="Cambria"/>
                <a:ea typeface="Cambria"/>
                <a:cs typeface="Cambria"/>
                <a:sym typeface="Cambria"/>
              </a:rPr>
              <a:t>final game score.</a:t>
            </a:r>
          </a:p>
          <a:p>
            <a:pPr marL="743040" marR="0" lvl="0" indent="-284400" algn="ctr" rtl="0">
              <a:lnSpc>
                <a:spcPct val="150000"/>
              </a:lnSpc>
              <a:spcBef>
                <a:spcPts val="641"/>
              </a:spcBef>
              <a:spcAft>
                <a:spcPts val="0"/>
              </a:spcAft>
              <a:buNone/>
            </a:pPr>
            <a:r>
              <a:rPr lang="en-CA" sz="3200" b="1" dirty="0">
                <a:solidFill>
                  <a:srgbClr val="00B0F0"/>
                </a:solidFill>
                <a:latin typeface="Cambria"/>
                <a:sym typeface="Cambria"/>
              </a:rPr>
              <a:t>“11-6”</a:t>
            </a:r>
          </a:p>
          <a:p>
            <a:pPr marL="743040" marR="0" lvl="0" indent="-284400" algn="ctr" rtl="0">
              <a:lnSpc>
                <a:spcPct val="150000"/>
              </a:lnSpc>
              <a:spcBef>
                <a:spcPts val="641"/>
              </a:spcBef>
              <a:spcAft>
                <a:spcPts val="0"/>
              </a:spcAft>
              <a:buNone/>
            </a:pPr>
            <a:endParaRPr sz="32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3200" b="0" i="0" u="none" strike="noStrike" cap="none" dirty="0">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54"/>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90000"/>
              </a:lnSpc>
              <a:spcBef>
                <a:spcPts val="0"/>
              </a:spcBef>
              <a:spcAft>
                <a:spcPts val="0"/>
              </a:spcAft>
              <a:buNone/>
            </a:pPr>
            <a:r>
              <a:rPr lang="en-US" sz="4000" b="1" i="0" u="none" strike="noStrike" cap="none">
                <a:solidFill>
                  <a:srgbClr val="00B0F0"/>
                </a:solidFill>
                <a:latin typeface="Cambria"/>
                <a:ea typeface="Cambria"/>
                <a:cs typeface="Cambria"/>
                <a:sym typeface="Cambria"/>
              </a:rPr>
              <a:t>At Completion Of Match</a:t>
            </a:r>
            <a:r>
              <a:rPr lang="en-US" sz="2800" b="1" i="0" u="none" strike="noStrike" cap="none">
                <a:solidFill>
                  <a:srgbClr val="00B0F0"/>
                </a:solidFill>
                <a:latin typeface="Cambria"/>
                <a:ea typeface="Cambria"/>
                <a:cs typeface="Cambria"/>
                <a:sym typeface="Cambria"/>
              </a:rPr>
              <a:t> (Cont’d)</a:t>
            </a:r>
            <a:endParaRPr sz="2800" b="0" i="0" u="none" strike="noStrike" cap="none">
              <a:latin typeface="Arial"/>
              <a:ea typeface="Arial"/>
              <a:cs typeface="Arial"/>
              <a:sym typeface="Arial"/>
            </a:endParaRPr>
          </a:p>
          <a:p>
            <a:pPr marL="743040" marR="0" lvl="0" indent="-284400" algn="l" rtl="0">
              <a:lnSpc>
                <a:spcPct val="90000"/>
              </a:lnSpc>
              <a:spcBef>
                <a:spcPts val="561"/>
              </a:spcBef>
              <a:spcAft>
                <a:spcPts val="0"/>
              </a:spcAft>
              <a:buNone/>
            </a:pPr>
            <a:r>
              <a:rPr lang="en-US" sz="2800" b="1" i="0" u="none" strike="noStrike" cap="none">
                <a:solidFill>
                  <a:srgbClr val="00B0F0"/>
                </a:solidFill>
                <a:latin typeface="Cambria"/>
                <a:ea typeface="Cambria"/>
                <a:cs typeface="Cambria"/>
                <a:sym typeface="Cambria"/>
              </a:rPr>
              <a:t>On The Scoresheet</a:t>
            </a:r>
            <a:endParaRPr sz="2800" b="0" i="0" u="none" strike="noStrike" cap="none">
              <a:latin typeface="Arial"/>
              <a:ea typeface="Arial"/>
              <a:cs typeface="Arial"/>
              <a:sym typeface="Arial"/>
            </a:endParaRPr>
          </a:p>
          <a:p>
            <a:pPr marL="743040" marR="0" lvl="1" indent="-284400" algn="l" rtl="0">
              <a:lnSpc>
                <a:spcPct val="9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Circle/Shade final point scored by each team</a:t>
            </a:r>
            <a:endParaRPr sz="2800" b="0" i="0" u="none" strike="noStrike" cap="none">
              <a:latin typeface="Arial"/>
              <a:ea typeface="Arial"/>
              <a:cs typeface="Arial"/>
              <a:sym typeface="Arial"/>
            </a:endParaRPr>
          </a:p>
          <a:p>
            <a:pPr marL="743040" marR="0" lvl="1" indent="-284400" algn="l" rtl="0">
              <a:lnSpc>
                <a:spcPct val="9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Write “Winners” by winning team’s names and circle both</a:t>
            </a:r>
            <a:endParaRPr sz="2800" b="0" i="0" u="none" strike="noStrike" cap="none">
              <a:latin typeface="Arial"/>
              <a:ea typeface="Arial"/>
              <a:cs typeface="Arial"/>
              <a:sym typeface="Arial"/>
            </a:endParaRPr>
          </a:p>
          <a:p>
            <a:pPr marL="743040" marR="0" lvl="1" indent="-284400" algn="l" rtl="0">
              <a:lnSpc>
                <a:spcPct val="9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With Winners names up, record scores of all games in the order they occurred on central scores line and with winners scores first</a:t>
            </a:r>
            <a:endParaRPr sz="2800" b="0" i="0" u="none" strike="noStrike" cap="none">
              <a:latin typeface="Arial"/>
              <a:ea typeface="Arial"/>
              <a:cs typeface="Arial"/>
              <a:sym typeface="Arial"/>
            </a:endParaRPr>
          </a:p>
          <a:p>
            <a:pPr marL="743040" marR="0" lvl="1" indent="-284400" algn="l" rtl="0">
              <a:lnSpc>
                <a:spcPct val="9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Mark game scores accurately and legibly</a:t>
            </a:r>
            <a:endParaRPr sz="2800" b="0" i="0" u="none" strike="noStrike" cap="none">
              <a:latin typeface="Arial"/>
              <a:ea typeface="Arial"/>
              <a:cs typeface="Arial"/>
              <a:sym typeface="Arial"/>
            </a:endParaRPr>
          </a:p>
          <a:p>
            <a:pPr marL="743040" marR="0" lvl="1" indent="-284400" algn="l" rtl="0">
              <a:lnSpc>
                <a:spcPct val="90000"/>
              </a:lnSpc>
              <a:spcBef>
                <a:spcPts val="561"/>
              </a:spcBef>
              <a:spcAft>
                <a:spcPts val="0"/>
              </a:spcAft>
              <a:buClr>
                <a:srgbClr val="00B0F0"/>
              </a:buClr>
              <a:buSzPts val="2800"/>
              <a:buFont typeface="Arial"/>
              <a:buChar char="•"/>
            </a:pPr>
            <a:r>
              <a:rPr lang="en-US" sz="2800" b="0" i="0" u="none" strike="noStrike" cap="none">
                <a:solidFill>
                  <a:srgbClr val="00B0F0"/>
                </a:solidFill>
                <a:latin typeface="Cambria"/>
                <a:ea typeface="Cambria"/>
                <a:cs typeface="Cambria"/>
                <a:sym typeface="Cambria"/>
              </a:rPr>
              <a:t>Have winning team member confirm they are the winners, scores and initial</a:t>
            </a:r>
            <a:endParaRPr sz="2800" b="0" i="0" u="none" strike="noStrike" cap="none">
              <a:latin typeface="Arial"/>
              <a:ea typeface="Arial"/>
              <a:cs typeface="Arial"/>
              <a:sym typeface="Arial"/>
            </a:endParaRPr>
          </a:p>
          <a:p>
            <a:pPr marL="743040" marR="0" lvl="0" indent="-106560" algn="l" rtl="0">
              <a:lnSpc>
                <a:spcPct val="90000"/>
              </a:lnSpc>
              <a:spcBef>
                <a:spcPts val="561"/>
              </a:spcBef>
              <a:spcAft>
                <a:spcPts val="0"/>
              </a:spcAft>
              <a:buNone/>
            </a:pPr>
            <a:endParaRPr sz="2800" b="0" i="0" u="none" strike="noStrike" cap="none">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55"/>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At Completion Of Match</a:t>
            </a:r>
            <a:r>
              <a:rPr lang="en-US" sz="2800" b="1" i="0" u="none" strike="noStrike" cap="none" dirty="0">
                <a:solidFill>
                  <a:srgbClr val="00B0F0"/>
                </a:solidFill>
                <a:latin typeface="Cambria"/>
                <a:ea typeface="Cambria"/>
                <a:cs typeface="Cambria"/>
                <a:sym typeface="Cambria"/>
              </a:rPr>
              <a:t> (Cont’d)</a:t>
            </a:r>
            <a:endParaRPr lang="en-US" sz="2800" dirty="0">
              <a:solidFill>
                <a:srgbClr val="00B0F0"/>
              </a:solidFill>
              <a:ea typeface="Cambria"/>
            </a:endParaRPr>
          </a:p>
          <a:p>
            <a:pPr marL="343080" marR="0" lvl="0" indent="-341640" algn="l" rtl="0">
              <a:lnSpc>
                <a:spcPct val="100000"/>
              </a:lnSpc>
              <a:spcBef>
                <a:spcPts val="0"/>
              </a:spcBef>
              <a:spcAft>
                <a:spcPts val="0"/>
              </a:spcAft>
              <a:buNone/>
            </a:pPr>
            <a:endParaRPr sz="10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Re-check your work before turning in</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Without delay, return clipboard and scoresheet to the Referee desk</a:t>
            </a:r>
            <a:endParaRPr lang="en-US" sz="2800" dirty="0">
              <a:ea typeface="Cambria"/>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Incorrect player or position error may be corrected until the scoresheet is turned in.</a:t>
            </a:r>
            <a:endParaRPr sz="2800" b="0" i="0" u="none" strike="noStrike" cap="none" dirty="0">
              <a:solidFill>
                <a:srgbClr val="00B0F0"/>
              </a:solidFill>
              <a:latin typeface="Arial"/>
              <a:ea typeface="Arial"/>
              <a:cs typeface="Arial"/>
              <a:sym typeface="Arial"/>
            </a:endParaRPr>
          </a:p>
          <a:p>
            <a:pPr marL="743040" marR="0" lvl="0" indent="-284400" algn="l" rtl="0">
              <a:lnSpc>
                <a:spcPct val="150000"/>
              </a:lnSpc>
              <a:spcBef>
                <a:spcPts val="561"/>
              </a:spcBef>
              <a:spcAft>
                <a:spcPts val="0"/>
              </a:spcAft>
              <a:buNone/>
            </a:pP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56"/>
          <p:cNvSpPr/>
          <p:nvPr/>
        </p:nvSpPr>
        <p:spPr>
          <a:xfrm>
            <a:off x="457925" y="399960"/>
            <a:ext cx="8228100" cy="537870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Completed Scoresheet </a:t>
            </a:r>
            <a:r>
              <a:rPr lang="en-US" sz="2700" b="1" i="0" u="none" strike="noStrike" cap="none">
                <a:solidFill>
                  <a:srgbClr val="00B0F0"/>
                </a:solidFill>
                <a:latin typeface="Cambria"/>
                <a:ea typeface="Cambria"/>
                <a:cs typeface="Cambria"/>
                <a:sym typeface="Cambria"/>
              </a:rPr>
              <a:t>(</a:t>
            </a:r>
            <a:r>
              <a:rPr lang="en-US" sz="2700" b="1">
                <a:solidFill>
                  <a:srgbClr val="00B0F0"/>
                </a:solidFill>
                <a:latin typeface="Cambria"/>
                <a:ea typeface="Cambria"/>
                <a:cs typeface="Cambria"/>
                <a:sym typeface="Cambria"/>
              </a:rPr>
              <a:t>2/3</a:t>
            </a:r>
            <a:r>
              <a:rPr lang="en-US" sz="2700" b="1" i="0" u="none" strike="noStrike" cap="none">
                <a:solidFill>
                  <a:srgbClr val="00B0F0"/>
                </a:solidFill>
                <a:latin typeface="Cambria"/>
                <a:ea typeface="Cambria"/>
                <a:cs typeface="Cambria"/>
                <a:sym typeface="Cambria"/>
              </a:rPr>
              <a:t>)</a:t>
            </a:r>
            <a:endParaRPr sz="2700" b="0" i="0" u="none" strike="noStrike" cap="none">
              <a:latin typeface="Arial"/>
              <a:ea typeface="Arial"/>
              <a:cs typeface="Arial"/>
              <a:sym typeface="Arial"/>
            </a:endParaRPr>
          </a:p>
        </p:txBody>
      </p:sp>
      <p:sp>
        <p:nvSpPr>
          <p:cNvPr id="768" name="Google Shape;768;p156"/>
          <p:cNvSpPr/>
          <p:nvPr/>
        </p:nvSpPr>
        <p:spPr>
          <a:xfrm>
            <a:off x="6753875" y="1174100"/>
            <a:ext cx="1797900" cy="4312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800" b="0" i="0" u="none" strike="noStrike" cap="none" dirty="0">
                <a:solidFill>
                  <a:srgbClr val="00B0F0"/>
                </a:solidFill>
                <a:latin typeface="Cambria"/>
                <a:ea typeface="Cambria"/>
                <a:cs typeface="Cambria"/>
                <a:sym typeface="Cambria"/>
              </a:rPr>
              <a:t>Circle winners, write “Winners</a:t>
            </a:r>
            <a:r>
              <a:rPr lang="en-US" sz="2800" dirty="0">
                <a:solidFill>
                  <a:srgbClr val="00B0F0"/>
                </a:solidFill>
                <a:latin typeface="Cambria"/>
                <a:ea typeface="Cambria"/>
                <a:cs typeface="Cambria"/>
                <a:sym typeface="Cambria"/>
              </a:rPr>
              <a:t>”</a:t>
            </a:r>
          </a:p>
          <a:p>
            <a:pPr marL="0" marR="0" lvl="0" indent="0" algn="ctr" rtl="0">
              <a:lnSpc>
                <a:spcPct val="100000"/>
              </a:lnSpc>
              <a:spcBef>
                <a:spcPts val="0"/>
              </a:spcBef>
              <a:spcAft>
                <a:spcPts val="0"/>
              </a:spcAft>
              <a:buNone/>
            </a:pPr>
            <a:endParaRPr sz="2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dirty="0">
                <a:solidFill>
                  <a:srgbClr val="00B0F0"/>
                </a:solidFill>
                <a:latin typeface="Cambria"/>
                <a:ea typeface="Cambria"/>
                <a:cs typeface="Cambria"/>
                <a:sym typeface="Cambria"/>
              </a:rPr>
              <a:t>Write scores on score line.</a:t>
            </a:r>
            <a:endParaRPr sz="2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dirty="0">
                <a:solidFill>
                  <a:srgbClr val="00B0F0"/>
                </a:solidFill>
                <a:latin typeface="Cambria"/>
                <a:ea typeface="Cambria"/>
                <a:cs typeface="Cambria"/>
                <a:sym typeface="Cambria"/>
              </a:rPr>
              <a:t>Get initials.</a:t>
            </a:r>
            <a:endParaRPr sz="2800" b="0" i="0" u="none" strike="noStrike" cap="none">
              <a:latin typeface="Arial"/>
              <a:ea typeface="Arial"/>
              <a:cs typeface="Arial"/>
              <a:sym typeface="Arial"/>
            </a:endParaRPr>
          </a:p>
        </p:txBody>
      </p:sp>
      <p:pic>
        <p:nvPicPr>
          <p:cNvPr id="769" name="Google Shape;769;p156"/>
          <p:cNvPicPr preferRelativeResize="0"/>
          <p:nvPr/>
        </p:nvPicPr>
        <p:blipFill>
          <a:blip r:embed="rId3">
            <a:alphaModFix/>
          </a:blip>
          <a:stretch>
            <a:fillRect/>
          </a:stretch>
        </p:blipFill>
        <p:spPr>
          <a:xfrm>
            <a:off x="638175" y="1371909"/>
            <a:ext cx="6191900" cy="4324042"/>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57"/>
          <p:cNvSpPr/>
          <p:nvPr/>
        </p:nvSpPr>
        <p:spPr>
          <a:xfrm>
            <a:off x="457925" y="399960"/>
            <a:ext cx="8228100" cy="537870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a:solidFill>
                  <a:srgbClr val="00B0F0"/>
                </a:solidFill>
                <a:latin typeface="Cambria"/>
                <a:ea typeface="Cambria"/>
                <a:cs typeface="Cambria"/>
                <a:sym typeface="Cambria"/>
              </a:rPr>
              <a:t>Completed Scoresheet </a:t>
            </a:r>
            <a:r>
              <a:rPr lang="en-US" sz="2700" b="1" i="0" u="none" strike="noStrike" cap="none">
                <a:solidFill>
                  <a:srgbClr val="00B0F0"/>
                </a:solidFill>
                <a:latin typeface="Cambria"/>
                <a:ea typeface="Cambria"/>
                <a:cs typeface="Cambria"/>
                <a:sym typeface="Cambria"/>
              </a:rPr>
              <a:t>(1 to 15)</a:t>
            </a:r>
            <a:endParaRPr sz="2700" b="0" i="0" u="none" strike="noStrike" cap="none">
              <a:latin typeface="Arial"/>
              <a:ea typeface="Arial"/>
              <a:cs typeface="Arial"/>
              <a:sym typeface="Arial"/>
            </a:endParaRPr>
          </a:p>
        </p:txBody>
      </p:sp>
      <p:sp>
        <p:nvSpPr>
          <p:cNvPr id="775" name="Google Shape;775;p157"/>
          <p:cNvSpPr/>
          <p:nvPr/>
        </p:nvSpPr>
        <p:spPr>
          <a:xfrm>
            <a:off x="6753875" y="1174100"/>
            <a:ext cx="1797900" cy="3830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800" b="0" i="0" u="none" strike="noStrike" cap="none">
                <a:solidFill>
                  <a:srgbClr val="00B0F0"/>
                </a:solidFill>
                <a:latin typeface="Cambria"/>
                <a:ea typeface="Cambria"/>
                <a:cs typeface="Cambria"/>
                <a:sym typeface="Cambria"/>
              </a:rPr>
              <a:t>Circle winners, write “Winners</a:t>
            </a:r>
            <a:r>
              <a:rPr lang="en-US" sz="2800">
                <a:solidFill>
                  <a:srgbClr val="00B0F0"/>
                </a:solidFill>
                <a:latin typeface="Cambria"/>
                <a:ea typeface="Cambria"/>
                <a:cs typeface="Cambria"/>
                <a:sym typeface="Cambria"/>
              </a:rPr>
              <a:t>”</a:t>
            </a:r>
            <a:r>
              <a:rPr lang="en-US" sz="2800" b="0" i="0" u="none" strike="noStrike" cap="none">
                <a:solidFill>
                  <a:srgbClr val="00B0F0"/>
                </a:solidFill>
                <a:latin typeface="Cambria"/>
                <a:ea typeface="Cambria"/>
                <a:cs typeface="Cambria"/>
                <a:sym typeface="Cambria"/>
              </a:rPr>
              <a:t>.</a:t>
            </a:r>
            <a:endParaRPr sz="2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a:solidFill>
                  <a:srgbClr val="00B0F0"/>
                </a:solidFill>
                <a:latin typeface="Cambria"/>
                <a:ea typeface="Cambria"/>
                <a:cs typeface="Cambria"/>
                <a:sym typeface="Cambria"/>
              </a:rPr>
              <a:t>Write score on score line.</a:t>
            </a:r>
            <a:endParaRPr sz="2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a:solidFill>
                  <a:srgbClr val="00B0F0"/>
                </a:solidFill>
                <a:latin typeface="Cambria"/>
                <a:ea typeface="Cambria"/>
                <a:cs typeface="Cambria"/>
                <a:sym typeface="Cambria"/>
              </a:rPr>
              <a:t>Get initials.</a:t>
            </a:r>
            <a:endParaRPr sz="2800" b="0" i="0" u="none" strike="noStrike" cap="none">
              <a:latin typeface="Arial"/>
              <a:ea typeface="Arial"/>
              <a:cs typeface="Arial"/>
              <a:sym typeface="Arial"/>
            </a:endParaRPr>
          </a:p>
        </p:txBody>
      </p:sp>
      <p:pic>
        <p:nvPicPr>
          <p:cNvPr id="776" name="Google Shape;776;p157"/>
          <p:cNvPicPr preferRelativeResize="0"/>
          <p:nvPr/>
        </p:nvPicPr>
        <p:blipFill>
          <a:blip r:embed="rId3">
            <a:alphaModFix/>
          </a:blip>
          <a:stretch>
            <a:fillRect/>
          </a:stretch>
        </p:blipFill>
        <p:spPr>
          <a:xfrm>
            <a:off x="490550" y="1359500"/>
            <a:ext cx="6280625" cy="4245975"/>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158"/>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ctr" rtl="0">
              <a:lnSpc>
                <a:spcPct val="100000"/>
              </a:lnSpc>
              <a:spcBef>
                <a:spcPts val="0"/>
              </a:spcBef>
              <a:spcAft>
                <a:spcPts val="0"/>
              </a:spcAft>
              <a:buNone/>
            </a:pPr>
            <a:endParaRPr lang="en-CA" sz="4000" b="1" dirty="0">
              <a:solidFill>
                <a:srgbClr val="00B0F0"/>
              </a:solidFill>
              <a:latin typeface="Cambria"/>
              <a:sym typeface="Cambria"/>
            </a:endParaRPr>
          </a:p>
          <a:p>
            <a:pPr marL="343080" marR="0" lvl="0" indent="-341640" algn="ctr" rtl="0">
              <a:lnSpc>
                <a:spcPct val="100000"/>
              </a:lnSpc>
              <a:spcBef>
                <a:spcPts val="0"/>
              </a:spcBef>
              <a:spcAft>
                <a:spcPts val="0"/>
              </a:spcAft>
              <a:buNone/>
            </a:pPr>
            <a:r>
              <a:rPr lang="en-CA" sz="5400" b="1" i="0" u="none" strike="noStrike" cap="none" dirty="0">
                <a:solidFill>
                  <a:srgbClr val="00B0F0"/>
                </a:solidFill>
                <a:latin typeface="Cambria"/>
                <a:ea typeface="Arial"/>
                <a:cs typeface="Arial"/>
                <a:sym typeface="Cambria"/>
              </a:rPr>
              <a:t>THE </a:t>
            </a:r>
            <a:r>
              <a:rPr lang="en-CA" sz="5400" b="1" dirty="0">
                <a:solidFill>
                  <a:srgbClr val="00B0F0"/>
                </a:solidFill>
                <a:latin typeface="Cambria"/>
                <a:sym typeface="Cambria"/>
              </a:rPr>
              <a:t>END</a:t>
            </a:r>
          </a:p>
          <a:p>
            <a:pPr marL="343080" marR="0" lvl="0" indent="-341640" algn="ctr" rtl="0">
              <a:lnSpc>
                <a:spcPct val="100000"/>
              </a:lnSpc>
              <a:spcBef>
                <a:spcPts val="0"/>
              </a:spcBef>
              <a:spcAft>
                <a:spcPts val="0"/>
              </a:spcAft>
              <a:buNone/>
            </a:pPr>
            <a:r>
              <a:rPr lang="en-CA" sz="5400" b="1" dirty="0">
                <a:solidFill>
                  <a:srgbClr val="00B0F0"/>
                </a:solidFill>
                <a:latin typeface="Cambria"/>
                <a:sym typeface="Cambria"/>
              </a:rPr>
              <a:t>OF </a:t>
            </a:r>
          </a:p>
          <a:p>
            <a:pPr marL="343080" marR="0" lvl="0" indent="-341640" algn="ctr" rtl="0">
              <a:lnSpc>
                <a:spcPct val="100000"/>
              </a:lnSpc>
              <a:spcBef>
                <a:spcPts val="0"/>
              </a:spcBef>
              <a:spcAft>
                <a:spcPts val="0"/>
              </a:spcAft>
              <a:buNone/>
            </a:pPr>
            <a:r>
              <a:rPr lang="en-CA" sz="5400" b="1" i="0" u="none" strike="noStrike" cap="none" dirty="0">
                <a:solidFill>
                  <a:srgbClr val="00B0F0"/>
                </a:solidFill>
                <a:latin typeface="Cambria"/>
                <a:ea typeface="Arial"/>
                <a:cs typeface="Arial"/>
                <a:sym typeface="Cambria"/>
              </a:rPr>
              <a:t>SE</a:t>
            </a:r>
            <a:r>
              <a:rPr lang="en-CA" sz="5400" b="1" dirty="0">
                <a:solidFill>
                  <a:srgbClr val="00B0F0"/>
                </a:solidFill>
                <a:latin typeface="Cambria"/>
                <a:sym typeface="Cambria"/>
              </a:rPr>
              <a:t>SSION 1</a:t>
            </a:r>
          </a:p>
          <a:p>
            <a:pPr marL="343080" marR="0" lvl="0" indent="-341640" algn="ctr" rtl="0">
              <a:lnSpc>
                <a:spcPct val="100000"/>
              </a:lnSpc>
              <a:spcBef>
                <a:spcPts val="0"/>
              </a:spcBef>
              <a:spcAft>
                <a:spcPts val="0"/>
              </a:spcAft>
              <a:buNone/>
            </a:pPr>
            <a:endParaRPr lang="en-CA" sz="4000" b="1" dirty="0">
              <a:solidFill>
                <a:srgbClr val="00B0F0"/>
              </a:solidFill>
              <a:latin typeface="Cambria"/>
              <a:sym typeface="Cambria"/>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307">
          <a:extLst>
            <a:ext uri="{FF2B5EF4-FFF2-40B4-BE49-F238E27FC236}">
              <a16:creationId xmlns:a16="http://schemas.microsoft.com/office/drawing/2014/main" id="{BAFFAE63-58D8-10E5-4FE5-042623A1CAA2}"/>
            </a:ext>
          </a:extLst>
        </p:cNvPr>
        <p:cNvGrpSpPr/>
        <p:nvPr/>
      </p:nvGrpSpPr>
      <p:grpSpPr>
        <a:xfrm>
          <a:off x="0" y="0"/>
          <a:ext cx="0" cy="0"/>
          <a:chOff x="0" y="0"/>
          <a:chExt cx="0" cy="0"/>
        </a:xfrm>
      </p:grpSpPr>
      <p:sp>
        <p:nvSpPr>
          <p:cNvPr id="1308" name="Google Shape;1308;p234">
            <a:extLst>
              <a:ext uri="{FF2B5EF4-FFF2-40B4-BE49-F238E27FC236}">
                <a16:creationId xmlns:a16="http://schemas.microsoft.com/office/drawing/2014/main" id="{4B0D0196-F2BA-C887-6F66-B0BD1412A941}"/>
              </a:ext>
            </a:extLst>
          </p:cNvPr>
          <p:cNvSpPr/>
          <p:nvPr/>
        </p:nvSpPr>
        <p:spPr>
          <a:xfrm>
            <a:off x="0" y="298440"/>
            <a:ext cx="8639280" cy="638172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endParaRPr sz="1800" b="0" i="0" u="none" strike="noStrike" cap="none">
              <a:latin typeface="Arial"/>
              <a:ea typeface="Arial"/>
              <a:cs typeface="Arial"/>
              <a:sym typeface="Arial"/>
            </a:endParaRPr>
          </a:p>
          <a:p>
            <a:pPr marL="343080" marR="0" lvl="0" indent="-163800" algn="l" rtl="0">
              <a:lnSpc>
                <a:spcPct val="100000"/>
              </a:lnSpc>
              <a:spcBef>
                <a:spcPts val="561"/>
              </a:spcBef>
              <a:spcAft>
                <a:spcPts val="0"/>
              </a:spcAft>
              <a:buNone/>
            </a:pPr>
            <a:endParaRPr sz="1800" b="0" i="0" u="none" strike="noStrike" cap="none">
              <a:latin typeface="Arial"/>
              <a:ea typeface="Arial"/>
              <a:cs typeface="Arial"/>
              <a:sym typeface="Arial"/>
            </a:endParaRPr>
          </a:p>
          <a:p>
            <a:pPr marL="343080" marR="0" lvl="0" indent="-163800" algn="l" rtl="0">
              <a:lnSpc>
                <a:spcPct val="100000"/>
              </a:lnSpc>
              <a:spcBef>
                <a:spcPts val="561"/>
              </a:spcBef>
              <a:spcAft>
                <a:spcPts val="0"/>
              </a:spcAft>
              <a:buNone/>
            </a:pPr>
            <a:endParaRPr sz="1800" b="0" i="0" u="none" strike="noStrike" cap="none">
              <a:latin typeface="Arial"/>
              <a:ea typeface="Arial"/>
              <a:cs typeface="Arial"/>
              <a:sym typeface="Arial"/>
            </a:endParaRPr>
          </a:p>
          <a:p>
            <a:pPr marL="343080" marR="0" lvl="0" indent="-163800" algn="l" rtl="0">
              <a:lnSpc>
                <a:spcPct val="100000"/>
              </a:lnSpc>
              <a:spcBef>
                <a:spcPts val="561"/>
              </a:spcBef>
              <a:spcAft>
                <a:spcPts val="0"/>
              </a:spcAft>
              <a:buNone/>
            </a:pPr>
            <a:endParaRPr sz="1800" b="0" i="0" u="none" strike="noStrike" cap="none">
              <a:latin typeface="Arial"/>
              <a:ea typeface="Arial"/>
              <a:cs typeface="Arial"/>
              <a:sym typeface="Arial"/>
            </a:endParaRPr>
          </a:p>
        </p:txBody>
      </p:sp>
      <p:sp>
        <p:nvSpPr>
          <p:cNvPr id="1309" name="Google Shape;1309;p234">
            <a:extLst>
              <a:ext uri="{FF2B5EF4-FFF2-40B4-BE49-F238E27FC236}">
                <a16:creationId xmlns:a16="http://schemas.microsoft.com/office/drawing/2014/main" id="{BEF35168-D205-1286-C8EA-AB2DE8D8DADC}"/>
              </a:ext>
            </a:extLst>
          </p:cNvPr>
          <p:cNvSpPr/>
          <p:nvPr/>
        </p:nvSpPr>
        <p:spPr>
          <a:xfrm>
            <a:off x="404640" y="1036800"/>
            <a:ext cx="8328240" cy="23068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9600" b="1" i="1" u="none" strike="noStrike" cap="none">
                <a:solidFill>
                  <a:srgbClr val="3071C3"/>
                </a:solidFill>
                <a:latin typeface="Calibri"/>
                <a:ea typeface="Calibri"/>
                <a:cs typeface="Calibri"/>
                <a:sym typeface="Calibri"/>
              </a:rPr>
              <a:t>Questions?</a:t>
            </a:r>
            <a:endParaRPr sz="96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96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9600" b="0" i="0" u="none" strike="noStrike" cap="none">
              <a:latin typeface="Arial"/>
              <a:ea typeface="Arial"/>
              <a:cs typeface="Arial"/>
              <a:sym typeface="Arial"/>
            </a:endParaRPr>
          </a:p>
        </p:txBody>
      </p:sp>
      <p:pic>
        <p:nvPicPr>
          <p:cNvPr id="1310" name="Google Shape;1310;p234">
            <a:extLst>
              <a:ext uri="{FF2B5EF4-FFF2-40B4-BE49-F238E27FC236}">
                <a16:creationId xmlns:a16="http://schemas.microsoft.com/office/drawing/2014/main" id="{47306891-D211-869C-2415-808DC3F76578}"/>
              </a:ext>
            </a:extLst>
          </p:cNvPr>
          <p:cNvPicPr preferRelativeResize="0"/>
          <p:nvPr/>
        </p:nvPicPr>
        <p:blipFill rotWithShape="1">
          <a:blip r:embed="rId3">
            <a:alphaModFix/>
          </a:blip>
          <a:srcRect/>
          <a:stretch/>
        </p:blipFill>
        <p:spPr>
          <a:xfrm>
            <a:off x="2397240" y="2823840"/>
            <a:ext cx="3844800" cy="2306880"/>
          </a:xfrm>
          <a:prstGeom prst="rect">
            <a:avLst/>
          </a:prstGeom>
          <a:noFill/>
          <a:ln>
            <a:noFill/>
          </a:ln>
        </p:spPr>
      </p:pic>
    </p:spTree>
    <p:extLst>
      <p:ext uri="{BB962C8B-B14F-4D97-AF65-F5344CB8AC3E}">
        <p14:creationId xmlns:p14="http://schemas.microsoft.com/office/powerpoint/2010/main" val="218317417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96"/>
          <p:cNvSpPr/>
          <p:nvPr/>
        </p:nvSpPr>
        <p:spPr>
          <a:xfrm>
            <a:off x="457200" y="228600"/>
            <a:ext cx="8228160" cy="555012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ctr" rtl="0">
              <a:lnSpc>
                <a:spcPct val="100000"/>
              </a:lnSpc>
              <a:spcBef>
                <a:spcPts val="0"/>
              </a:spcBef>
              <a:spcAft>
                <a:spcPts val="0"/>
              </a:spcAft>
              <a:buNone/>
            </a:pPr>
            <a:endParaRPr sz="1800" b="0" i="0" u="none" strike="noStrike" cap="none" dirty="0">
              <a:latin typeface="Arial"/>
              <a:ea typeface="Arial"/>
              <a:cs typeface="Arial"/>
              <a:sym typeface="Arial"/>
            </a:endParaRPr>
          </a:p>
          <a:p>
            <a:pPr marL="343080" marR="0" lvl="0" indent="-341640" algn="ctr" rtl="0">
              <a:lnSpc>
                <a:spcPct val="150000"/>
              </a:lnSpc>
              <a:spcBef>
                <a:spcPts val="799"/>
              </a:spcBef>
              <a:spcAft>
                <a:spcPts val="0"/>
              </a:spcAft>
              <a:buNone/>
            </a:pPr>
            <a:r>
              <a:rPr lang="en-CA" sz="4800" b="1" dirty="0">
                <a:solidFill>
                  <a:srgbClr val="00B0F0"/>
                </a:solidFill>
                <a:latin typeface="Cambria"/>
                <a:sym typeface="Cambria"/>
              </a:rPr>
              <a:t>REFEREEING </a:t>
            </a:r>
          </a:p>
          <a:p>
            <a:pPr marL="343080" marR="0" lvl="0" indent="-341640" algn="ctr" rtl="0">
              <a:lnSpc>
                <a:spcPct val="150000"/>
              </a:lnSpc>
              <a:spcBef>
                <a:spcPts val="799"/>
              </a:spcBef>
              <a:spcAft>
                <a:spcPts val="0"/>
              </a:spcAft>
              <a:buNone/>
            </a:pPr>
            <a:r>
              <a:rPr lang="en-CA" sz="4000" b="1" i="0" u="none" strike="noStrike" cap="none" dirty="0">
                <a:solidFill>
                  <a:srgbClr val="00B0F0"/>
                </a:solidFill>
                <a:latin typeface="Cambria"/>
                <a:ea typeface="Arial"/>
                <a:cs typeface="Arial"/>
                <a:sym typeface="Cambria"/>
              </a:rPr>
              <a:t>PICKLEBALL</a:t>
            </a:r>
          </a:p>
          <a:p>
            <a:pPr marL="343080" marR="0" lvl="0" indent="-341640" algn="ctr" rtl="0">
              <a:lnSpc>
                <a:spcPct val="150000"/>
              </a:lnSpc>
              <a:spcBef>
                <a:spcPts val="799"/>
              </a:spcBef>
              <a:spcAft>
                <a:spcPts val="0"/>
              </a:spcAft>
              <a:buNone/>
            </a:pPr>
            <a:r>
              <a:rPr lang="en-CA" sz="4000" b="1" dirty="0">
                <a:solidFill>
                  <a:srgbClr val="00B0F0"/>
                </a:solidFill>
                <a:latin typeface="Cambria"/>
                <a:sym typeface="Cambria"/>
              </a:rPr>
              <a:t>IS  AN</a:t>
            </a:r>
          </a:p>
          <a:p>
            <a:pPr marL="343080" marR="0" lvl="0" indent="-341640" algn="ctr" rtl="0">
              <a:lnSpc>
                <a:spcPct val="150000"/>
              </a:lnSpc>
              <a:spcBef>
                <a:spcPts val="799"/>
              </a:spcBef>
              <a:spcAft>
                <a:spcPts val="0"/>
              </a:spcAft>
              <a:buNone/>
            </a:pPr>
            <a:r>
              <a:rPr lang="en-CA" sz="4000" b="1" i="0" u="none" strike="noStrike" cap="none" dirty="0">
                <a:solidFill>
                  <a:srgbClr val="00B0F0"/>
                </a:solidFill>
                <a:latin typeface="Cambria"/>
                <a:ea typeface="Arial"/>
                <a:cs typeface="Arial"/>
                <a:sym typeface="Cambria"/>
              </a:rPr>
              <a:t>EXERCISE IN </a:t>
            </a:r>
          </a:p>
          <a:p>
            <a:pPr marL="343080" marR="0" lvl="0" indent="-341640" algn="ctr" rtl="0">
              <a:lnSpc>
                <a:spcPct val="150000"/>
              </a:lnSpc>
              <a:spcBef>
                <a:spcPts val="799"/>
              </a:spcBef>
              <a:spcAft>
                <a:spcPts val="0"/>
              </a:spcAft>
              <a:buNone/>
            </a:pPr>
            <a:r>
              <a:rPr lang="en-CA" sz="4000" b="1" dirty="0">
                <a:solidFill>
                  <a:srgbClr val="00B0F0"/>
                </a:solidFill>
                <a:latin typeface="Cambria"/>
                <a:sym typeface="Cambria"/>
              </a:rPr>
              <a:t>MANAGING </a:t>
            </a:r>
            <a:r>
              <a:rPr lang="en-CA" sz="4400" b="1" u="sng" dirty="0">
                <a:solidFill>
                  <a:srgbClr val="00B0F0"/>
                </a:solidFill>
                <a:latin typeface="Cambria"/>
                <a:sym typeface="Cambria"/>
              </a:rPr>
              <a:t>DETAILS</a:t>
            </a:r>
            <a:r>
              <a:rPr lang="en-CA" sz="4000" b="1" dirty="0">
                <a:solidFill>
                  <a:srgbClr val="00B0F0"/>
                </a:solidFill>
                <a:latin typeface="Cambria"/>
                <a:sym typeface="Cambria"/>
              </a:rPr>
              <a:t>!</a:t>
            </a:r>
            <a:endParaRPr sz="4000" b="0" i="0" u="none" strike="noStrike" cap="none" dirty="0">
              <a:latin typeface="Arial"/>
              <a:ea typeface="Arial"/>
              <a:cs typeface="Arial"/>
              <a:sym typeface="Arial"/>
            </a:endParaRPr>
          </a:p>
          <a:p>
            <a:pPr marL="343080" marR="0" lvl="0" indent="-341640" algn="ctr" rtl="0">
              <a:lnSpc>
                <a:spcPct val="100000"/>
              </a:lnSpc>
              <a:spcBef>
                <a:spcPts val="799"/>
              </a:spcBef>
              <a:spcAft>
                <a:spcPts val="0"/>
              </a:spcAft>
              <a:buNone/>
            </a:pPr>
            <a:endParaRPr sz="4000" b="0" i="0" u="none" strike="noStrike" cap="none" dirty="0">
              <a:latin typeface="Arial"/>
              <a:ea typeface="Arial"/>
              <a:cs typeface="Arial"/>
              <a:sym typeface="Arial"/>
            </a:endParaRPr>
          </a:p>
        </p:txBody>
      </p:sp>
    </p:spTree>
    <p:extLst>
      <p:ext uri="{BB962C8B-B14F-4D97-AF65-F5344CB8AC3E}">
        <p14:creationId xmlns:p14="http://schemas.microsoft.com/office/powerpoint/2010/main" val="4431545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80">
          <a:extLst>
            <a:ext uri="{FF2B5EF4-FFF2-40B4-BE49-F238E27FC236}">
              <a16:creationId xmlns:a16="http://schemas.microsoft.com/office/drawing/2014/main" id="{6CF58A7B-BC5D-A9D3-A684-052EB0BFC38B}"/>
            </a:ext>
          </a:extLst>
        </p:cNvPr>
        <p:cNvGrpSpPr/>
        <p:nvPr/>
      </p:nvGrpSpPr>
      <p:grpSpPr>
        <a:xfrm>
          <a:off x="0" y="0"/>
          <a:ext cx="0" cy="0"/>
          <a:chOff x="0" y="0"/>
          <a:chExt cx="0" cy="0"/>
        </a:xfrm>
      </p:grpSpPr>
      <p:sp>
        <p:nvSpPr>
          <p:cNvPr id="781" name="Google Shape;781;p158">
            <a:extLst>
              <a:ext uri="{FF2B5EF4-FFF2-40B4-BE49-F238E27FC236}">
                <a16:creationId xmlns:a16="http://schemas.microsoft.com/office/drawing/2014/main" id="{EEA8317D-2CD7-6BD2-B588-103D0A4F0BF6}"/>
              </a:ext>
            </a:extLst>
          </p:cNvPr>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CA" sz="4000" b="1" i="0" u="none" strike="noStrike" cap="none" dirty="0">
                <a:solidFill>
                  <a:srgbClr val="00B0F0"/>
                </a:solidFill>
                <a:latin typeface="Cambria"/>
                <a:ea typeface="Cambria"/>
                <a:cs typeface="Cambria"/>
                <a:sym typeface="Cambria"/>
              </a:rPr>
              <a:t>SESSION 2</a:t>
            </a:r>
          </a:p>
          <a:p>
            <a:pPr marL="343080" marR="0" lvl="0" indent="-341640" algn="l" rtl="0">
              <a:lnSpc>
                <a:spcPct val="100000"/>
              </a:lnSpc>
              <a:spcBef>
                <a:spcPts val="0"/>
              </a:spcBef>
              <a:spcAft>
                <a:spcPts val="0"/>
              </a:spcAft>
              <a:buNone/>
            </a:pPr>
            <a:endParaRPr sz="4000" b="0" i="0" u="none" strike="noStrike" cap="none" dirty="0">
              <a:latin typeface="Arial"/>
              <a:ea typeface="Arial"/>
              <a:cs typeface="Arial"/>
              <a:sym typeface="Arial"/>
            </a:endParaRPr>
          </a:p>
          <a:p>
            <a:pPr marL="972990" marR="0" lvl="1" indent="-514350" algn="l" rtl="0">
              <a:lnSpc>
                <a:spcPct val="150000"/>
              </a:lnSpc>
              <a:spcBef>
                <a:spcPts val="561"/>
              </a:spcBef>
              <a:spcAft>
                <a:spcPts val="0"/>
              </a:spcAft>
              <a:buClr>
                <a:srgbClr val="00B0F0"/>
              </a:buClr>
              <a:buSzPts val="2800"/>
              <a:buFont typeface="+mj-lt"/>
              <a:buAutoNum type="arabicPeriod"/>
            </a:pPr>
            <a:r>
              <a:rPr lang="en-US" sz="2800" b="0" i="0" u="none" strike="noStrike" cap="none" dirty="0">
                <a:solidFill>
                  <a:srgbClr val="00B0F0"/>
                </a:solidFill>
                <a:latin typeface="Cambria"/>
                <a:ea typeface="Cambria"/>
                <a:cs typeface="Cambria"/>
                <a:sym typeface="Cambria"/>
              </a:rPr>
              <a:t>Common On-Court Situations</a:t>
            </a:r>
            <a:endParaRPr sz="2800" b="0" i="0" u="none" strike="noStrike" cap="none" dirty="0">
              <a:latin typeface="Arial"/>
              <a:ea typeface="Arial"/>
              <a:cs typeface="Arial"/>
              <a:sym typeface="Arial"/>
            </a:endParaRPr>
          </a:p>
          <a:p>
            <a:pPr marL="971640" marR="0" lvl="1" indent="-513000" algn="l" rtl="0">
              <a:lnSpc>
                <a:spcPct val="150000"/>
              </a:lnSpc>
              <a:spcBef>
                <a:spcPts val="561"/>
              </a:spcBef>
              <a:spcAft>
                <a:spcPts val="0"/>
              </a:spcAft>
              <a:buClr>
                <a:srgbClr val="00B0F0"/>
              </a:buClr>
              <a:buSzPts val="2800"/>
              <a:buFont typeface="Calibri"/>
              <a:buAutoNum type="arabicPeriod"/>
            </a:pPr>
            <a:r>
              <a:rPr lang="en-US" sz="2800" b="0" i="0" u="none" strike="noStrike" cap="none" dirty="0">
                <a:solidFill>
                  <a:srgbClr val="00B0F0"/>
                </a:solidFill>
                <a:latin typeface="Cambria"/>
                <a:ea typeface="Cambria"/>
                <a:cs typeface="Cambria"/>
                <a:sym typeface="Cambria"/>
              </a:rPr>
              <a:t> Disciplinary Process &amp; Scoresheet Marking</a:t>
            </a:r>
            <a:endParaRPr sz="2800" b="0" i="0" u="none" strike="noStrike" cap="none" dirty="0">
              <a:latin typeface="Arial"/>
              <a:ea typeface="Arial"/>
              <a:cs typeface="Arial"/>
              <a:sym typeface="Arial"/>
            </a:endParaRPr>
          </a:p>
          <a:p>
            <a:pPr marL="971640" marR="0" lvl="1" indent="-513000" algn="l" rtl="0">
              <a:lnSpc>
                <a:spcPct val="150000"/>
              </a:lnSpc>
              <a:spcBef>
                <a:spcPts val="561"/>
              </a:spcBef>
              <a:spcAft>
                <a:spcPts val="0"/>
              </a:spcAft>
              <a:buClr>
                <a:srgbClr val="00B0F0"/>
              </a:buClr>
              <a:buSzPts val="2800"/>
              <a:buFont typeface="Calibri"/>
              <a:buAutoNum type="arabicPeriod"/>
            </a:pPr>
            <a:r>
              <a:rPr lang="en-US" sz="2800" b="0" i="0" u="none" strike="noStrike" cap="none" dirty="0">
                <a:solidFill>
                  <a:srgbClr val="00B0F0"/>
                </a:solidFill>
                <a:latin typeface="Cambria"/>
                <a:ea typeface="Cambria"/>
                <a:cs typeface="Cambria"/>
                <a:sym typeface="Cambria"/>
              </a:rPr>
              <a:t>Less Common On-Court Situations</a:t>
            </a:r>
          </a:p>
          <a:p>
            <a:pPr marL="971640" marR="0" lvl="1" indent="-513000" algn="l" rtl="0">
              <a:lnSpc>
                <a:spcPct val="150000"/>
              </a:lnSpc>
              <a:spcBef>
                <a:spcPts val="561"/>
              </a:spcBef>
              <a:spcAft>
                <a:spcPts val="0"/>
              </a:spcAft>
              <a:buClr>
                <a:srgbClr val="00B0F0"/>
              </a:buClr>
              <a:buSzPts val="2800"/>
              <a:buFont typeface="Calibri"/>
              <a:buAutoNum type="arabicPeriod"/>
            </a:pPr>
            <a:r>
              <a:rPr lang="en-US" sz="2800" b="0" i="0" u="none" strike="noStrike" cap="none" dirty="0">
                <a:solidFill>
                  <a:srgbClr val="00B0F0"/>
                </a:solidFill>
                <a:latin typeface="Cambria"/>
                <a:ea typeface="Cambria"/>
                <a:cs typeface="Cambria"/>
                <a:sym typeface="Cambria"/>
              </a:rPr>
              <a:t>Du</a:t>
            </a:r>
            <a:r>
              <a:rPr lang="en-US" sz="2800" dirty="0">
                <a:solidFill>
                  <a:srgbClr val="00B0F0"/>
                </a:solidFill>
                <a:latin typeface="Cambria"/>
                <a:ea typeface="Cambria"/>
                <a:cs typeface="Cambria"/>
                <a:sym typeface="Cambria"/>
              </a:rPr>
              <a:t>al Referee System</a:t>
            </a:r>
            <a:r>
              <a:rPr lang="en-US" sz="2800" b="0" i="0" u="none" strike="noStrike" cap="none" dirty="0">
                <a:solidFill>
                  <a:srgbClr val="00B0F0"/>
                </a:solidFill>
                <a:latin typeface="Cambria"/>
                <a:ea typeface="Cambria"/>
                <a:cs typeface="Cambria"/>
                <a:sym typeface="Cambria"/>
              </a:rPr>
              <a:t> </a:t>
            </a: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extLst>
      <p:ext uri="{BB962C8B-B14F-4D97-AF65-F5344CB8AC3E}">
        <p14:creationId xmlns:p14="http://schemas.microsoft.com/office/powerpoint/2010/main" val="23531056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159"/>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rtl="0">
              <a:lnSpc>
                <a:spcPct val="150000"/>
              </a:lnSpc>
              <a:spcBef>
                <a:spcPts val="0"/>
              </a:spcBef>
              <a:spcAft>
                <a:spcPts val="0"/>
              </a:spcAft>
              <a:buNone/>
            </a:pPr>
            <a:r>
              <a:rPr lang="en-CA" sz="4000" b="1" dirty="0">
                <a:solidFill>
                  <a:srgbClr val="00B0F0"/>
                </a:solidFill>
                <a:latin typeface="Cambria" panose="02040503050406030204" pitchFamily="18" charset="0"/>
              </a:rPr>
              <a:t>SESSION 2</a:t>
            </a:r>
            <a:endParaRPr sz="4000" b="1" i="0" u="none" strike="noStrike" cap="none" dirty="0">
              <a:solidFill>
                <a:srgbClr val="00B0F0"/>
              </a:solidFill>
              <a:latin typeface="Cambria" panose="02040503050406030204" pitchFamily="18" charset="0"/>
              <a:sym typeface="Arial"/>
            </a:endParaRPr>
          </a:p>
          <a:p>
            <a:pPr marL="343080" marR="0" lvl="0" indent="-341640" algn="ctr" rtl="0">
              <a:lnSpc>
                <a:spcPct val="150000"/>
              </a:lnSpc>
              <a:spcBef>
                <a:spcPts val="799"/>
              </a:spcBef>
              <a:spcAft>
                <a:spcPts val="0"/>
              </a:spcAft>
              <a:buNone/>
            </a:pPr>
            <a:r>
              <a:rPr lang="en-US" sz="4000" b="1" u="sng" dirty="0">
                <a:solidFill>
                  <a:srgbClr val="00B0F0"/>
                </a:solidFill>
                <a:latin typeface="Cambria" panose="02040503050406030204" pitchFamily="18" charset="0"/>
                <a:ea typeface="Cambria"/>
                <a:cs typeface="Cambria"/>
                <a:sym typeface="Cambria"/>
              </a:rPr>
              <a:t>TOPIC</a:t>
            </a:r>
            <a:r>
              <a:rPr lang="en-US" sz="4000" b="1" i="0" u="sng" strike="noStrike" cap="none" dirty="0">
                <a:solidFill>
                  <a:srgbClr val="00B0F0"/>
                </a:solidFill>
                <a:latin typeface="Cambria" panose="02040503050406030204" pitchFamily="18" charset="0"/>
                <a:ea typeface="Cambria"/>
                <a:cs typeface="Cambria"/>
                <a:sym typeface="Cambria"/>
              </a:rPr>
              <a:t> 1</a:t>
            </a:r>
            <a:endParaRPr sz="4000" b="0" i="0" u="sng" strike="noStrike" cap="none" dirty="0">
              <a:latin typeface="Cambria" panose="02040503050406030204" pitchFamily="18" charset="0"/>
              <a:sym typeface="Arial"/>
            </a:endParaRPr>
          </a:p>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Cambria"/>
                <a:cs typeface="Cambria"/>
                <a:sym typeface="Cambria"/>
              </a:rPr>
              <a:t>Common</a:t>
            </a:r>
            <a:endParaRPr sz="4000" b="0" i="0" u="none" strike="noStrike" cap="none" dirty="0">
              <a:latin typeface="Arial"/>
              <a:ea typeface="Arial"/>
              <a:cs typeface="Arial"/>
              <a:sym typeface="Arial"/>
            </a:endParaRPr>
          </a:p>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Cambria"/>
                <a:cs typeface="Cambria"/>
                <a:sym typeface="Cambria"/>
              </a:rPr>
              <a:t>On</a:t>
            </a:r>
            <a:r>
              <a:rPr lang="en-US" sz="4000" b="1" dirty="0">
                <a:solidFill>
                  <a:srgbClr val="00B0F0"/>
                </a:solidFill>
                <a:latin typeface="Cambria"/>
                <a:ea typeface="Cambria"/>
                <a:cs typeface="Cambria"/>
                <a:sym typeface="Cambria"/>
              </a:rPr>
              <a:t>-</a:t>
            </a:r>
            <a:r>
              <a:rPr lang="en-US" sz="4000" b="1" i="0" u="none" strike="noStrike" cap="none" dirty="0">
                <a:solidFill>
                  <a:srgbClr val="00B0F0"/>
                </a:solidFill>
                <a:latin typeface="Cambria"/>
                <a:ea typeface="Cambria"/>
                <a:cs typeface="Cambria"/>
                <a:sym typeface="Cambria"/>
              </a:rPr>
              <a:t>Court</a:t>
            </a:r>
            <a:endParaRPr sz="4000" b="0" i="0" u="none" strike="noStrike" cap="none" dirty="0">
              <a:latin typeface="Arial"/>
              <a:ea typeface="Arial"/>
              <a:cs typeface="Arial"/>
              <a:sym typeface="Arial"/>
            </a:endParaRPr>
          </a:p>
          <a:p>
            <a:pPr marL="343080" marR="0" lvl="0" indent="-341640" algn="ctr" rtl="0">
              <a:lnSpc>
                <a:spcPct val="150000"/>
              </a:lnSpc>
              <a:spcBef>
                <a:spcPts val="799"/>
              </a:spcBef>
              <a:spcAft>
                <a:spcPts val="0"/>
              </a:spcAft>
              <a:buNone/>
            </a:pPr>
            <a:r>
              <a:rPr lang="en-US" sz="4000" b="1" i="0" u="none" strike="noStrike" cap="none" dirty="0">
                <a:solidFill>
                  <a:srgbClr val="00B0F0"/>
                </a:solidFill>
                <a:latin typeface="Cambria"/>
                <a:ea typeface="Cambria"/>
                <a:cs typeface="Cambria"/>
                <a:sym typeface="Cambria"/>
              </a:rPr>
              <a:t>Situations</a:t>
            </a:r>
            <a:endParaRPr sz="40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4000" b="0" i="0" u="none" strike="noStrike" cap="none" dirty="0">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60"/>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Portable Net Rules</a:t>
            </a:r>
            <a:endParaRPr sz="4000" b="0" i="0" u="none" strike="noStrike" cap="none" dirty="0">
              <a:latin typeface="Arial"/>
              <a:ea typeface="Arial"/>
              <a:cs typeface="Arial"/>
              <a:sym typeface="Arial"/>
            </a:endParaRPr>
          </a:p>
          <a:p>
            <a:pPr marL="743040" marR="0" lvl="1" indent="-284400" algn="l" rtl="0">
              <a:lnSpc>
                <a:spcPct val="150000"/>
              </a:lnSpc>
              <a:spcBef>
                <a:spcPts val="479"/>
              </a:spcBef>
              <a:spcAft>
                <a:spcPts val="0"/>
              </a:spcAft>
              <a:buClr>
                <a:srgbClr val="00B0F0"/>
              </a:buClr>
              <a:buSzPts val="2400"/>
              <a:buFont typeface="Arial"/>
              <a:buChar char="•"/>
            </a:pPr>
            <a:r>
              <a:rPr lang="en-US" sz="2400" b="0" i="0" u="none" strike="noStrike" cap="none" dirty="0">
                <a:solidFill>
                  <a:srgbClr val="00B0F0"/>
                </a:solidFill>
                <a:latin typeface="Cambria"/>
                <a:ea typeface="Cambria"/>
                <a:cs typeface="Cambria"/>
                <a:sym typeface="Cambria"/>
              </a:rPr>
              <a:t>Ball strikes horizontal bar or </a:t>
            </a:r>
            <a:r>
              <a:rPr lang="en-US" sz="2400" b="0" i="0" u="none" strike="noStrike" cap="none" dirty="0" err="1">
                <a:solidFill>
                  <a:srgbClr val="00B0F0"/>
                </a:solidFill>
                <a:latin typeface="Cambria"/>
                <a:ea typeface="Cambria"/>
                <a:cs typeface="Cambria"/>
                <a:sym typeface="Cambria"/>
              </a:rPr>
              <a:t>centre</a:t>
            </a:r>
            <a:r>
              <a:rPr lang="en-US" sz="2400" b="0" i="0" u="none" strike="noStrike" cap="none" dirty="0">
                <a:solidFill>
                  <a:srgbClr val="00B0F0"/>
                </a:solidFill>
                <a:latin typeface="Cambria"/>
                <a:ea typeface="Cambria"/>
                <a:cs typeface="Cambria"/>
                <a:sym typeface="Cambria"/>
              </a:rPr>
              <a:t> base before going over net = Fault</a:t>
            </a:r>
            <a:endParaRPr sz="2400" b="0" i="0" u="none" strike="noStrike" cap="none" dirty="0">
              <a:latin typeface="Arial"/>
              <a:ea typeface="Arial"/>
              <a:cs typeface="Arial"/>
              <a:sym typeface="Arial"/>
            </a:endParaRPr>
          </a:p>
          <a:p>
            <a:pPr marL="743040" marR="0" lvl="1" indent="-284400" algn="l" rtl="0">
              <a:lnSpc>
                <a:spcPct val="150000"/>
              </a:lnSpc>
              <a:spcBef>
                <a:spcPts val="479"/>
              </a:spcBef>
              <a:spcAft>
                <a:spcPts val="0"/>
              </a:spcAft>
              <a:buClr>
                <a:srgbClr val="00B0F0"/>
              </a:buClr>
              <a:buSzPts val="2400"/>
              <a:buFont typeface="Arial"/>
              <a:buChar char="•"/>
            </a:pPr>
            <a:r>
              <a:rPr lang="en-US" sz="2400" b="0" i="0" u="none" strike="noStrike" cap="none" dirty="0">
                <a:solidFill>
                  <a:srgbClr val="00B0F0"/>
                </a:solidFill>
                <a:latin typeface="Cambria"/>
                <a:ea typeface="Cambria"/>
                <a:cs typeface="Cambria"/>
                <a:sym typeface="Cambria"/>
              </a:rPr>
              <a:t>Ball goes over net and hits center base, horizontal bar or gets caught before landing = Replay</a:t>
            </a:r>
            <a:endParaRPr sz="2400" b="0" i="0" u="none" strike="noStrike" cap="none" dirty="0">
              <a:latin typeface="Arial"/>
              <a:ea typeface="Arial"/>
              <a:cs typeface="Arial"/>
              <a:sym typeface="Arial"/>
            </a:endParaRPr>
          </a:p>
          <a:p>
            <a:pPr marL="743040" marR="0" lvl="1" indent="-284400" algn="l" rtl="0">
              <a:lnSpc>
                <a:spcPct val="150000"/>
              </a:lnSpc>
              <a:spcBef>
                <a:spcPts val="479"/>
              </a:spcBef>
              <a:spcAft>
                <a:spcPts val="0"/>
              </a:spcAft>
              <a:buClr>
                <a:srgbClr val="00B0F0"/>
              </a:buClr>
              <a:buSzPts val="2400"/>
              <a:buFont typeface="Arial"/>
              <a:buChar char="•"/>
            </a:pPr>
            <a:r>
              <a:rPr lang="en-US" sz="2400" b="0" i="0" u="none" strike="noStrike" cap="none" dirty="0">
                <a:solidFill>
                  <a:srgbClr val="00B0F0"/>
                </a:solidFill>
                <a:latin typeface="Cambria"/>
                <a:ea typeface="Cambria"/>
                <a:cs typeface="Cambria"/>
                <a:sym typeface="Cambria"/>
              </a:rPr>
              <a:t>Ball bounces with enough backspin (after going over net) to hit the horizontal bar prior to the second bounce = Replay</a:t>
            </a:r>
            <a:endParaRPr sz="24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lang="en-CA" sz="24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400" b="0" i="0" u="none" strike="noStrike" cap="none" dirty="0">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61"/>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Standard Serve </a:t>
            </a:r>
            <a:endParaRPr sz="4000" b="0" i="0" u="none" strike="noStrike" cap="none" dirty="0">
              <a:latin typeface="Arial"/>
              <a:ea typeface="Arial"/>
              <a:cs typeface="Arial"/>
              <a:sym typeface="Arial"/>
            </a:endParaRPr>
          </a:p>
          <a:p>
            <a:pPr marL="343080" marR="0" lvl="0" indent="-341640" algn="l" rtl="0">
              <a:lnSpc>
                <a:spcPct val="100000"/>
              </a:lnSpc>
              <a:spcBef>
                <a:spcPts val="0"/>
              </a:spcBef>
              <a:spcAft>
                <a:spcPts val="0"/>
              </a:spcAft>
              <a:buNone/>
            </a:pPr>
            <a:endParaRPr sz="1000" b="0" i="0" u="none" strike="noStrike" cap="none" dirty="0">
              <a:latin typeface="Arial"/>
              <a:ea typeface="Arial"/>
              <a:cs typeface="Arial"/>
              <a:sym typeface="Arial"/>
            </a:endParaRPr>
          </a:p>
          <a:p>
            <a:pPr marL="743040" marR="0" lvl="0" indent="-284400" algn="l" rtl="0">
              <a:lnSpc>
                <a:spcPct val="150000"/>
              </a:lnSpc>
              <a:spcBef>
                <a:spcPts val="561"/>
              </a:spcBef>
              <a:spcAft>
                <a:spcPts val="0"/>
              </a:spcAft>
              <a:buNone/>
            </a:pPr>
            <a:r>
              <a:rPr lang="en-US" sz="2800" b="0" i="0" u="none" strike="noStrike" cap="none" dirty="0">
                <a:solidFill>
                  <a:srgbClr val="00B0F0"/>
                </a:solidFill>
                <a:latin typeface="Cambria"/>
                <a:ea typeface="Cambria"/>
                <a:cs typeface="Cambria"/>
                <a:sym typeface="Cambria"/>
              </a:rPr>
              <a:t>To be legal, the ball must be contacted:</a:t>
            </a:r>
            <a:endParaRPr sz="2800" b="0" i="0" u="none" strike="noStrike" cap="none" dirty="0">
              <a:latin typeface="Arial"/>
              <a:ea typeface="Arial"/>
              <a:cs typeface="Arial"/>
              <a:sym typeface="Arial"/>
            </a:endParaRPr>
          </a:p>
          <a:p>
            <a:pPr marL="971640" marR="0" lvl="1" indent="-513000" algn="l" rtl="0">
              <a:lnSpc>
                <a:spcPct val="150000"/>
              </a:lnSpc>
              <a:spcBef>
                <a:spcPts val="561"/>
              </a:spcBef>
              <a:spcAft>
                <a:spcPts val="0"/>
              </a:spcAft>
              <a:buClr>
                <a:srgbClr val="00B0F0"/>
              </a:buClr>
              <a:buSzPts val="2800"/>
              <a:buFont typeface="Calibri"/>
              <a:buAutoNum type="arabicPeriod"/>
            </a:pPr>
            <a:r>
              <a:rPr lang="en-US" sz="2800" b="0" i="0" u="none" strike="noStrike" cap="none" dirty="0">
                <a:solidFill>
                  <a:srgbClr val="00B0F0"/>
                </a:solidFill>
                <a:latin typeface="Cambria"/>
                <a:ea typeface="Cambria"/>
                <a:cs typeface="Cambria"/>
                <a:sym typeface="Cambria"/>
              </a:rPr>
              <a:t>In an upward motion </a:t>
            </a:r>
            <a:r>
              <a:rPr lang="en-US" sz="2800" b="0" i="0" u="sng" strike="noStrike" cap="none" dirty="0">
                <a:solidFill>
                  <a:srgbClr val="00B0F0"/>
                </a:solidFill>
                <a:latin typeface="Cambria"/>
                <a:ea typeface="Cambria"/>
                <a:cs typeface="Cambria"/>
                <a:sym typeface="Cambria"/>
              </a:rPr>
              <a:t>with arc</a:t>
            </a:r>
            <a:endParaRPr sz="2800" b="0" i="0" u="sng" strike="noStrike" cap="none" dirty="0">
              <a:latin typeface="Arial"/>
              <a:ea typeface="Arial"/>
              <a:cs typeface="Arial"/>
              <a:sym typeface="Arial"/>
            </a:endParaRPr>
          </a:p>
          <a:p>
            <a:pPr marL="971640" marR="0" lvl="1" indent="-513000" algn="l" rtl="0">
              <a:lnSpc>
                <a:spcPct val="150000"/>
              </a:lnSpc>
              <a:spcBef>
                <a:spcPts val="561"/>
              </a:spcBef>
              <a:spcAft>
                <a:spcPts val="0"/>
              </a:spcAft>
              <a:buClr>
                <a:srgbClr val="00B0F0"/>
              </a:buClr>
              <a:buSzPts val="2800"/>
              <a:buFont typeface="Calibri"/>
              <a:buAutoNum type="arabicPeriod"/>
            </a:pPr>
            <a:r>
              <a:rPr lang="en-US" sz="2800" b="0" i="0" u="none" strike="noStrike" cap="none" dirty="0">
                <a:solidFill>
                  <a:srgbClr val="00B0F0"/>
                </a:solidFill>
                <a:latin typeface="Cambria"/>
                <a:ea typeface="Cambria"/>
                <a:cs typeface="Cambria"/>
                <a:sym typeface="Cambria"/>
              </a:rPr>
              <a:t>Paddle below the waist </a:t>
            </a:r>
            <a:endParaRPr sz="2800" b="0" i="0" u="none" strike="noStrike" cap="none" dirty="0">
              <a:latin typeface="Arial"/>
              <a:ea typeface="Arial"/>
              <a:cs typeface="Arial"/>
              <a:sym typeface="Arial"/>
            </a:endParaRPr>
          </a:p>
          <a:p>
            <a:pPr marL="971640" marR="0" lvl="1" indent="-513000" algn="l" rtl="0">
              <a:lnSpc>
                <a:spcPct val="150000"/>
              </a:lnSpc>
              <a:spcBef>
                <a:spcPts val="561"/>
              </a:spcBef>
              <a:spcAft>
                <a:spcPts val="0"/>
              </a:spcAft>
              <a:buClr>
                <a:srgbClr val="00B0F0"/>
              </a:buClr>
              <a:buSzPts val="2800"/>
              <a:buFont typeface="Calibri"/>
              <a:buAutoNum type="arabicPeriod"/>
            </a:pPr>
            <a:r>
              <a:rPr lang="en-US" sz="2800" b="0" i="0" u="none" strike="noStrike" cap="none" dirty="0">
                <a:solidFill>
                  <a:srgbClr val="00B0F0"/>
                </a:solidFill>
                <a:latin typeface="Cambria"/>
                <a:ea typeface="Cambria"/>
                <a:cs typeface="Cambria"/>
                <a:sym typeface="Cambria"/>
              </a:rPr>
              <a:t>Highest point of the paddle head below the wrist break</a:t>
            </a:r>
            <a:endParaRPr sz="2800" b="0" i="0" u="none" strike="noStrike" cap="none" dirty="0">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61"/>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panose="02040503050406030204" pitchFamily="18" charset="0"/>
                <a:ea typeface="Cambria"/>
                <a:cs typeface="Cambria"/>
                <a:sym typeface="Cambria"/>
              </a:rPr>
              <a:t>Service Rule Changes in</a:t>
            </a:r>
            <a:r>
              <a:rPr lang="en-US" sz="4000" b="1" dirty="0">
                <a:solidFill>
                  <a:srgbClr val="00B0F0"/>
                </a:solidFill>
                <a:latin typeface="Cambria" panose="02040503050406030204" pitchFamily="18" charset="0"/>
                <a:ea typeface="Cambria"/>
                <a:cs typeface="Cambria"/>
                <a:sym typeface="Cambria"/>
              </a:rPr>
              <a:t> </a:t>
            </a:r>
            <a:r>
              <a:rPr lang="en-US" sz="4000" b="1" i="0" u="none" strike="noStrike" cap="none" dirty="0">
                <a:solidFill>
                  <a:srgbClr val="00B0F0"/>
                </a:solidFill>
                <a:latin typeface="Cambria" panose="02040503050406030204" pitchFamily="18" charset="0"/>
                <a:ea typeface="Cambria"/>
                <a:cs typeface="Cambria"/>
                <a:sym typeface="Cambria"/>
              </a:rPr>
              <a:t>2023 </a:t>
            </a:r>
            <a:endParaRPr sz="4000" b="0" i="0" u="none" strike="noStrike" cap="none" dirty="0">
              <a:solidFill>
                <a:srgbClr val="00B0F0"/>
              </a:solidFill>
              <a:latin typeface="Cambria" panose="02040503050406030204" pitchFamily="18" charset="0"/>
              <a:sym typeface="Arial"/>
            </a:endParaRPr>
          </a:p>
          <a:p>
            <a:pPr marL="343080" marR="0" lvl="0" indent="-341640" algn="l" rtl="0">
              <a:lnSpc>
                <a:spcPct val="100000"/>
              </a:lnSpc>
              <a:spcBef>
                <a:spcPts val="0"/>
              </a:spcBef>
              <a:spcAft>
                <a:spcPts val="0"/>
              </a:spcAft>
              <a:buNone/>
            </a:pPr>
            <a:endParaRPr sz="1000" b="0" i="0" u="none" strike="noStrike" cap="none" dirty="0">
              <a:solidFill>
                <a:srgbClr val="00B0F0"/>
              </a:solidFill>
              <a:latin typeface="Cambria" panose="02040503050406030204" pitchFamily="18" charset="0"/>
              <a:sym typeface="Arial"/>
            </a:endParaRPr>
          </a:p>
          <a:p>
            <a:pPr marL="458640" marR="0" lvl="0" indent="-457200" algn="l" rtl="0">
              <a:lnSpc>
                <a:spcPct val="100000"/>
              </a:lnSpc>
              <a:spcBef>
                <a:spcPts val="799"/>
              </a:spcBef>
              <a:spcAft>
                <a:spcPts val="0"/>
              </a:spcAft>
              <a:buClr>
                <a:srgbClr val="00B0F0"/>
              </a:buClr>
              <a:buFont typeface="Arial" panose="020B0604020202020204" pitchFamily="34" charset="0"/>
              <a:buChar char="•"/>
            </a:pPr>
            <a:r>
              <a:rPr lang="en-CA" sz="2800" b="0" i="0" u="none" strike="noStrike" cap="none" dirty="0">
                <a:solidFill>
                  <a:srgbClr val="00B0F0"/>
                </a:solidFill>
                <a:latin typeface="Cambria" panose="02040503050406030204" pitchFamily="18" charset="0"/>
                <a:sym typeface="Arial"/>
              </a:rPr>
              <a:t>Spinning the ball with the hand is not      permitted when serving the ball!</a:t>
            </a:r>
          </a:p>
          <a:p>
            <a:pPr marL="458640" marR="0" lvl="0" indent="-457200" algn="l" rtl="0">
              <a:lnSpc>
                <a:spcPct val="100000"/>
              </a:lnSpc>
              <a:spcBef>
                <a:spcPts val="799"/>
              </a:spcBef>
              <a:spcAft>
                <a:spcPts val="0"/>
              </a:spcAft>
              <a:buClr>
                <a:srgbClr val="00B0F0"/>
              </a:buClr>
              <a:buFont typeface="Arial" panose="020B0604020202020204" pitchFamily="34" charset="0"/>
              <a:buChar char="•"/>
            </a:pPr>
            <a:r>
              <a:rPr lang="en-CA" sz="2800" dirty="0">
                <a:solidFill>
                  <a:srgbClr val="00B0F0"/>
                </a:solidFill>
                <a:latin typeface="Cambria" panose="02040503050406030204" pitchFamily="18" charset="0"/>
              </a:rPr>
              <a:t>The Referee can order a Replay for serves that they are not certain comply with the service rules.</a:t>
            </a:r>
          </a:p>
          <a:p>
            <a:pPr marL="458640" lvl="2" indent="-457200">
              <a:spcBef>
                <a:spcPts val="799"/>
              </a:spcBef>
              <a:buClr>
                <a:srgbClr val="00B0F0"/>
              </a:buClr>
              <a:buFont typeface="Arial" panose="020B0604020202020204" pitchFamily="34" charset="0"/>
              <a:buChar char="•"/>
            </a:pPr>
            <a:r>
              <a:rPr lang="en-CA" sz="2800" dirty="0">
                <a:solidFill>
                  <a:srgbClr val="00B0F0"/>
                </a:solidFill>
                <a:latin typeface="Cambria" panose="02040503050406030204" pitchFamily="18" charset="0"/>
              </a:rPr>
              <a:t>Announce ”Stop Play, possible illegal Serve”</a:t>
            </a:r>
          </a:p>
          <a:p>
            <a:pPr marL="458640" marR="0" lvl="0" indent="-457200" algn="l" rtl="0">
              <a:lnSpc>
                <a:spcPct val="100000"/>
              </a:lnSpc>
              <a:spcBef>
                <a:spcPts val="799"/>
              </a:spcBef>
              <a:spcAft>
                <a:spcPts val="0"/>
              </a:spcAft>
              <a:buClr>
                <a:srgbClr val="00B0F0"/>
              </a:buClr>
              <a:buFont typeface="Arial" panose="020B0604020202020204" pitchFamily="34" charset="0"/>
              <a:buChar char="•"/>
            </a:pPr>
            <a:r>
              <a:rPr lang="en-CA" sz="2800" dirty="0">
                <a:solidFill>
                  <a:srgbClr val="00B0F0"/>
                </a:solidFill>
                <a:latin typeface="Cambria" panose="02040503050406030204" pitchFamily="18" charset="0"/>
              </a:rPr>
              <a:t>The Referee will call an immediate FAULT if a serve clearly violates one or more of the requirements.</a:t>
            </a:r>
            <a:endParaRPr lang="en-CA" sz="2800" b="0" i="0" u="none" strike="noStrike" cap="none" dirty="0">
              <a:solidFill>
                <a:srgbClr val="00B0F0"/>
              </a:solidFill>
              <a:latin typeface="Cambria" panose="02040503050406030204" pitchFamily="18" charset="0"/>
              <a:sym typeface="Arial"/>
            </a:endParaRPr>
          </a:p>
          <a:p>
            <a:pPr marL="343080" marR="0" lvl="0" indent="-341640" algn="l" rtl="0">
              <a:lnSpc>
                <a:spcPct val="100000"/>
              </a:lnSpc>
              <a:spcBef>
                <a:spcPts val="799"/>
              </a:spcBef>
              <a:spcAft>
                <a:spcPts val="0"/>
              </a:spcAft>
              <a:buNone/>
            </a:pPr>
            <a:endParaRPr sz="2800" b="0" i="0" u="none" strike="noStrike"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34948831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62"/>
          <p:cNvSpPr/>
          <p:nvPr/>
        </p:nvSpPr>
        <p:spPr>
          <a:xfrm>
            <a:off x="457200" y="399960"/>
            <a:ext cx="8228160" cy="5378400"/>
          </a:xfrm>
          <a:prstGeom prst="rect">
            <a:avLst/>
          </a:prstGeom>
          <a:noFill/>
          <a:ln w="25550" cap="flat" cmpd="sng">
            <a:solidFill>
              <a:srgbClr val="4A7DBA"/>
            </a:solidFill>
            <a:prstDash val="solid"/>
            <a:round/>
            <a:headEnd type="none" w="sm" len="sm"/>
            <a:tailEnd type="none" w="sm" len="sm"/>
          </a:ln>
        </p:spPr>
        <p:txBody>
          <a:bodyPr spcFirstLastPara="1" wrap="square" lIns="457200" tIns="0" rIns="90000" bIns="0" anchor="t" anchorCtr="0">
            <a:noAutofit/>
          </a:bodyPr>
          <a:lstStyle/>
          <a:p>
            <a:pPr marL="343080" marR="0" lvl="0" indent="-341640"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Drop Serve</a:t>
            </a:r>
            <a:endParaRPr sz="4000" b="0" i="0" u="none" strike="noStrike" cap="none" dirty="0">
              <a:solidFill>
                <a:srgbClr val="00B0F0"/>
              </a:solidFill>
              <a:latin typeface="Arial"/>
              <a:ea typeface="Arial"/>
              <a:cs typeface="Arial"/>
              <a:sym typeface="Arial"/>
            </a:endParaRPr>
          </a:p>
          <a:p>
            <a:pPr marL="413100" marR="0" lvl="0" indent="-342900" algn="l" rtl="0">
              <a:lnSpc>
                <a:spcPct val="100000"/>
              </a:lnSpc>
              <a:spcBef>
                <a:spcPts val="561"/>
              </a:spcBef>
              <a:spcAft>
                <a:spcPts val="0"/>
              </a:spcAft>
              <a:buClr>
                <a:srgbClr val="00B0F0"/>
              </a:buClr>
              <a:buSzPts val="2500"/>
              <a:buFont typeface="Arial" panose="020B0604020202020204" pitchFamily="34" charset="0"/>
              <a:buChar char="•"/>
            </a:pPr>
            <a:r>
              <a:rPr lang="en-US" sz="2500" b="0" i="0" u="none" strike="noStrike" cap="none" dirty="0">
                <a:solidFill>
                  <a:srgbClr val="00B0F0"/>
                </a:solidFill>
                <a:latin typeface="Cambria"/>
                <a:ea typeface="Cambria"/>
                <a:cs typeface="Cambria"/>
                <a:sym typeface="Cambria"/>
              </a:rPr>
              <a:t>Server may </a:t>
            </a:r>
            <a:r>
              <a:rPr lang="en-US" sz="2500" b="1" u="sng" dirty="0">
                <a:solidFill>
                  <a:srgbClr val="00B0F0"/>
                </a:solidFill>
                <a:latin typeface="Cambria"/>
                <a:ea typeface="Cambria"/>
                <a:cs typeface="Cambria"/>
                <a:sym typeface="Cambria"/>
              </a:rPr>
              <a:t>release</a:t>
            </a:r>
            <a:r>
              <a:rPr lang="en-US" sz="2500" b="0" i="0" u="none" strike="noStrike" cap="none" dirty="0">
                <a:solidFill>
                  <a:srgbClr val="00B0F0"/>
                </a:solidFill>
                <a:latin typeface="Cambria"/>
                <a:ea typeface="Cambria"/>
                <a:cs typeface="Cambria"/>
                <a:sym typeface="Cambria"/>
              </a:rPr>
              <a:t> the ball from any unaided height </a:t>
            </a:r>
            <a:endParaRPr sz="2500" b="0" i="0" u="none" strike="noStrike" cap="none" dirty="0">
              <a:solidFill>
                <a:srgbClr val="00B0F0"/>
              </a:solidFill>
              <a:latin typeface="Arial"/>
              <a:ea typeface="Arial"/>
              <a:cs typeface="Arial"/>
              <a:sym typeface="Arial"/>
            </a:endParaRPr>
          </a:p>
          <a:p>
            <a:pPr marL="870300" marR="0" lvl="1" indent="-342900" algn="l" rtl="0">
              <a:lnSpc>
                <a:spcPct val="100000"/>
              </a:lnSpc>
              <a:spcBef>
                <a:spcPts val="0"/>
              </a:spcBef>
              <a:spcAft>
                <a:spcPts val="0"/>
              </a:spcAft>
              <a:buClr>
                <a:srgbClr val="00B0F0"/>
              </a:buClr>
              <a:buSzPct val="75000"/>
              <a:buFont typeface="Courier New" panose="02070309020205020404" pitchFamily="49" charset="0"/>
              <a:buChar char="o"/>
            </a:pPr>
            <a:r>
              <a:rPr lang="en-US" sz="2500" b="0" i="0" u="none" strike="noStrike" cap="none" dirty="0">
                <a:solidFill>
                  <a:srgbClr val="00B0F0"/>
                </a:solidFill>
                <a:latin typeface="Cambria"/>
                <a:ea typeface="Cambria"/>
                <a:cs typeface="Cambria"/>
                <a:sym typeface="Cambria"/>
              </a:rPr>
              <a:t>drop from hand or paddle</a:t>
            </a:r>
            <a:endParaRPr sz="2500" b="0" i="0" u="none" strike="noStrike" cap="none" dirty="0">
              <a:solidFill>
                <a:srgbClr val="00B0F0"/>
              </a:solidFill>
              <a:latin typeface="Arial"/>
              <a:ea typeface="Arial"/>
              <a:cs typeface="Arial"/>
              <a:sym typeface="Arial"/>
            </a:endParaRPr>
          </a:p>
          <a:p>
            <a:pPr marL="870300" marR="0" lvl="1" indent="-342900" algn="l" rtl="0">
              <a:lnSpc>
                <a:spcPct val="100000"/>
              </a:lnSpc>
              <a:spcBef>
                <a:spcPts val="0"/>
              </a:spcBef>
              <a:spcAft>
                <a:spcPts val="0"/>
              </a:spcAft>
              <a:buClr>
                <a:srgbClr val="00B0F0"/>
              </a:buClr>
              <a:buSzPct val="75000"/>
              <a:buFont typeface="Courier New" panose="02070309020205020404" pitchFamily="49" charset="0"/>
              <a:buChar char="o"/>
            </a:pPr>
            <a:r>
              <a:rPr lang="en-US" sz="2500" b="0" i="0" u="none" strike="noStrike" cap="none" dirty="0">
                <a:solidFill>
                  <a:srgbClr val="00B0F0"/>
                </a:solidFill>
                <a:latin typeface="Cambria"/>
                <a:ea typeface="Cambria"/>
                <a:cs typeface="Cambria"/>
                <a:sym typeface="Cambria"/>
              </a:rPr>
              <a:t>may not propel or toss or hit the ball upward</a:t>
            </a:r>
            <a:endParaRPr sz="2500" b="0" i="0" u="none" strike="noStrike" cap="none" dirty="0">
              <a:solidFill>
                <a:srgbClr val="00B0F0"/>
              </a:solidFill>
              <a:latin typeface="Arial"/>
              <a:ea typeface="Arial"/>
              <a:cs typeface="Arial"/>
              <a:sym typeface="Arial"/>
            </a:endParaRPr>
          </a:p>
          <a:p>
            <a:pPr marL="870300" marR="0" lvl="1" indent="-342900" algn="l" rtl="0">
              <a:lnSpc>
                <a:spcPct val="100000"/>
              </a:lnSpc>
              <a:spcBef>
                <a:spcPts val="0"/>
              </a:spcBef>
              <a:spcAft>
                <a:spcPts val="0"/>
              </a:spcAft>
              <a:buClr>
                <a:srgbClr val="00B0F0"/>
              </a:buClr>
              <a:buSzPct val="75000"/>
              <a:buFont typeface="Courier New" panose="02070309020205020404" pitchFamily="49" charset="0"/>
              <a:buChar char="o"/>
            </a:pPr>
            <a:r>
              <a:rPr lang="en-US" sz="2500" b="0" i="0" u="none" strike="noStrike" cap="none" dirty="0">
                <a:solidFill>
                  <a:srgbClr val="00B0F0"/>
                </a:solidFill>
                <a:latin typeface="Cambria"/>
                <a:ea typeface="Cambria"/>
                <a:cs typeface="Cambria"/>
                <a:sym typeface="Cambria"/>
              </a:rPr>
              <a:t>ball must be hit after it bounces on the playing surface (one or more times).</a:t>
            </a:r>
            <a:endParaRPr sz="2500" b="0" i="0" u="none" strike="noStrike" cap="none" dirty="0">
              <a:solidFill>
                <a:srgbClr val="00B0F0"/>
              </a:solidFill>
              <a:latin typeface="Arial"/>
              <a:ea typeface="Arial"/>
              <a:cs typeface="Arial"/>
              <a:sym typeface="Arial"/>
            </a:endParaRPr>
          </a:p>
          <a:p>
            <a:pPr marL="414180" marR="0" lvl="0" indent="-342900" algn="l" rtl="0">
              <a:lnSpc>
                <a:spcPct val="100000"/>
              </a:lnSpc>
              <a:spcBef>
                <a:spcPts val="1001"/>
              </a:spcBef>
              <a:spcAft>
                <a:spcPts val="0"/>
              </a:spcAft>
              <a:buClr>
                <a:srgbClr val="00B0F0"/>
              </a:buClr>
              <a:buSzPts val="2500"/>
              <a:buFont typeface="Arial" panose="020B0604020202020204" pitchFamily="34" charset="0"/>
              <a:buChar char="•"/>
            </a:pPr>
            <a:r>
              <a:rPr lang="en-US" sz="2500" b="0" i="0" u="none" strike="noStrike" cap="none" dirty="0">
                <a:solidFill>
                  <a:srgbClr val="00B0F0"/>
                </a:solidFill>
                <a:latin typeface="Cambria"/>
                <a:ea typeface="Cambria"/>
                <a:cs typeface="Cambria"/>
                <a:sym typeface="Cambria"/>
              </a:rPr>
              <a:t>The server’s release of the ball must be visible to the referee and the receiver.</a:t>
            </a:r>
            <a:endParaRPr sz="2500" b="0" i="0" u="none" strike="noStrike" cap="none" dirty="0">
              <a:solidFill>
                <a:srgbClr val="00B0F0"/>
              </a:solidFill>
              <a:latin typeface="Arial"/>
              <a:ea typeface="Arial"/>
              <a:cs typeface="Arial"/>
              <a:sym typeface="Arial"/>
            </a:endParaRPr>
          </a:p>
          <a:p>
            <a:pPr marL="871380" marR="0" lvl="1" indent="-342900" algn="l" rtl="0">
              <a:lnSpc>
                <a:spcPct val="100000"/>
              </a:lnSpc>
              <a:spcBef>
                <a:spcPts val="1001"/>
              </a:spcBef>
              <a:spcAft>
                <a:spcPts val="0"/>
              </a:spcAft>
              <a:buClr>
                <a:srgbClr val="00B0F0"/>
              </a:buClr>
              <a:buSzPct val="75000"/>
              <a:buFont typeface="Courier New" panose="02070309020205020404" pitchFamily="49" charset="0"/>
              <a:buChar char="o"/>
            </a:pPr>
            <a:r>
              <a:rPr lang="en-US" sz="2500" b="0" i="0" u="none" strike="noStrike" cap="none" dirty="0">
                <a:solidFill>
                  <a:srgbClr val="00B0F0"/>
                </a:solidFill>
                <a:latin typeface="Cambria"/>
                <a:ea typeface="Cambria"/>
                <a:cs typeface="Cambria"/>
                <a:sym typeface="Cambria"/>
              </a:rPr>
              <a:t>call a replay before return of the serve</a:t>
            </a:r>
            <a:r>
              <a:rPr lang="en-US" sz="2500" dirty="0">
                <a:solidFill>
                  <a:srgbClr val="00B0F0"/>
                </a:solidFill>
                <a:latin typeface="Cambria"/>
                <a:ea typeface="Cambria"/>
                <a:cs typeface="Cambria"/>
                <a:sym typeface="Cambria"/>
              </a:rPr>
              <a:t>d</a:t>
            </a:r>
            <a:r>
              <a:rPr lang="en-US" sz="2500" b="0" i="0" u="none" strike="noStrike" cap="none" dirty="0">
                <a:solidFill>
                  <a:srgbClr val="00B0F0"/>
                </a:solidFill>
                <a:latin typeface="Cambria"/>
                <a:ea typeface="Cambria"/>
                <a:cs typeface="Cambria"/>
                <a:sym typeface="Cambria"/>
              </a:rPr>
              <a:t> ball, if it is not visible</a:t>
            </a:r>
            <a:endParaRPr sz="2500" b="0" i="0" u="none" strike="noStrike" cap="none" dirty="0">
              <a:solidFill>
                <a:srgbClr val="00B0F0"/>
              </a:solidFill>
              <a:latin typeface="Arial"/>
              <a:ea typeface="Arial"/>
              <a:cs typeface="Arial"/>
              <a:sym typeface="Arial"/>
            </a:endParaRPr>
          </a:p>
          <a:p>
            <a:pPr marL="457200" marR="0" lvl="0" indent="0" algn="l" rtl="0">
              <a:lnSpc>
                <a:spcPct val="100000"/>
              </a:lnSpc>
              <a:spcBef>
                <a:spcPts val="1001"/>
              </a:spcBef>
              <a:spcAft>
                <a:spcPts val="0"/>
              </a:spcAft>
              <a:buNone/>
            </a:pPr>
            <a:endParaRPr sz="2500" b="0" i="0" u="none" strike="noStrike" cap="none" dirty="0">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163"/>
          <p:cNvSpPr/>
          <p:nvPr/>
        </p:nvSpPr>
        <p:spPr>
          <a:xfrm>
            <a:off x="457200" y="399960"/>
            <a:ext cx="8228160" cy="5378400"/>
          </a:xfrm>
          <a:prstGeom prst="rect">
            <a:avLst/>
          </a:prstGeom>
          <a:noFill/>
          <a:ln w="25550" cap="flat" cmpd="sng">
            <a:solidFill>
              <a:srgbClr val="4A7DBA"/>
            </a:solidFill>
            <a:prstDash val="solid"/>
            <a:round/>
            <a:headEnd type="none" w="sm" len="sm"/>
            <a:tailEnd type="none" w="sm" len="sm"/>
          </a:ln>
        </p:spPr>
        <p:txBody>
          <a:bodyPr spcFirstLastPara="1" wrap="square" lIns="457200" tIns="0" rIns="90000" bIns="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Drop Serve </a:t>
            </a:r>
            <a:r>
              <a:rPr lang="en-US" sz="2800" b="1" i="0" u="none" strike="noStrike" cap="none" dirty="0">
                <a:solidFill>
                  <a:srgbClr val="00B0F0"/>
                </a:solidFill>
                <a:latin typeface="Cambria"/>
                <a:ea typeface="Cambria"/>
                <a:cs typeface="Cambria"/>
                <a:sym typeface="Cambria"/>
              </a:rPr>
              <a:t>(Cont’d)</a:t>
            </a:r>
            <a:endParaRPr sz="2800" b="0" i="0" u="none" strike="noStrike" cap="none" dirty="0">
              <a:latin typeface="Arial"/>
              <a:ea typeface="Arial"/>
              <a:cs typeface="Arial"/>
              <a:sym typeface="Arial"/>
            </a:endParaRPr>
          </a:p>
          <a:p>
            <a:pPr marL="457200" marR="0" lvl="0" indent="-284400" algn="l" rtl="0">
              <a:lnSpc>
                <a:spcPct val="100000"/>
              </a:lnSpc>
              <a:spcBef>
                <a:spcPts val="0"/>
              </a:spcBef>
              <a:spcAft>
                <a:spcPts val="0"/>
              </a:spcAft>
              <a:buNone/>
            </a:pPr>
            <a:endParaRPr sz="2800" b="0" i="0" u="none" strike="noStrike" cap="none" dirty="0">
              <a:latin typeface="Arial"/>
              <a:ea typeface="Arial"/>
              <a:cs typeface="Arial"/>
              <a:sym typeface="Arial"/>
            </a:endParaRPr>
          </a:p>
          <a:p>
            <a:pPr marL="457200" marR="0" lvl="0" indent="-385920" algn="l" rtl="0">
              <a:lnSpc>
                <a:spcPct val="100000"/>
              </a:lnSpc>
              <a:spcBef>
                <a:spcPts val="1001"/>
              </a:spcBef>
              <a:spcAft>
                <a:spcPts val="0"/>
              </a:spcAft>
              <a:buClr>
                <a:srgbClr val="00B0F0"/>
              </a:buClr>
              <a:buSzPts val="2500"/>
              <a:buFont typeface="Arial" panose="020B0604020202020204" pitchFamily="34" charset="0"/>
              <a:buChar char="•"/>
            </a:pPr>
            <a:r>
              <a:rPr lang="en-US" sz="2500" b="0" i="0" u="none" strike="noStrike" cap="none" dirty="0">
                <a:solidFill>
                  <a:srgbClr val="00B0F0"/>
                </a:solidFill>
                <a:latin typeface="Cambria"/>
                <a:ea typeface="Cambria"/>
                <a:cs typeface="Cambria"/>
                <a:sym typeface="Cambria"/>
              </a:rPr>
              <a:t>The three required elements of a conventional serve do </a:t>
            </a:r>
            <a:r>
              <a:rPr lang="en-US" sz="2500" b="0" i="0" u="sng" strike="noStrike" cap="none" dirty="0">
                <a:solidFill>
                  <a:srgbClr val="00B0F0"/>
                </a:solidFill>
                <a:latin typeface="Cambria"/>
                <a:ea typeface="Cambria"/>
                <a:cs typeface="Cambria"/>
                <a:sym typeface="Cambria"/>
              </a:rPr>
              <a:t>not</a:t>
            </a:r>
            <a:r>
              <a:rPr lang="en-US" sz="2500" b="0" i="0" u="none" strike="noStrike" cap="none" dirty="0">
                <a:solidFill>
                  <a:srgbClr val="00B0F0"/>
                </a:solidFill>
                <a:latin typeface="Cambria"/>
                <a:ea typeface="Cambria"/>
                <a:cs typeface="Cambria"/>
                <a:sym typeface="Cambria"/>
              </a:rPr>
              <a:t> apply.</a:t>
            </a:r>
            <a:endParaRPr sz="2500" b="0" i="0" u="none" strike="noStrike" cap="none" dirty="0">
              <a:solidFill>
                <a:srgbClr val="00B0F0"/>
              </a:solidFill>
              <a:latin typeface="Arial"/>
              <a:ea typeface="Arial"/>
              <a:cs typeface="Arial"/>
              <a:sym typeface="Arial"/>
            </a:endParaRPr>
          </a:p>
          <a:p>
            <a:pPr marL="342900" marR="0" lvl="0" indent="-342900" algn="l" rtl="0">
              <a:lnSpc>
                <a:spcPct val="100000"/>
              </a:lnSpc>
              <a:spcBef>
                <a:spcPts val="1001"/>
              </a:spcBef>
              <a:spcAft>
                <a:spcPts val="0"/>
              </a:spcAft>
              <a:buClr>
                <a:srgbClr val="00B0F0"/>
              </a:buClr>
              <a:buFont typeface="Arial" panose="020B0604020202020204" pitchFamily="34" charset="0"/>
              <a:buChar char="•"/>
            </a:pPr>
            <a:endParaRPr sz="2500" b="0" i="0" u="none" strike="noStrike" cap="none" dirty="0">
              <a:solidFill>
                <a:srgbClr val="00B0F0"/>
              </a:solidFill>
              <a:latin typeface="Arial"/>
              <a:ea typeface="Arial"/>
              <a:cs typeface="Arial"/>
              <a:sym typeface="Arial"/>
            </a:endParaRPr>
          </a:p>
          <a:p>
            <a:pPr marL="457200" marR="0" lvl="0" indent="-385920" algn="l" rtl="0">
              <a:lnSpc>
                <a:spcPct val="100000"/>
              </a:lnSpc>
              <a:spcBef>
                <a:spcPts val="1001"/>
              </a:spcBef>
              <a:spcAft>
                <a:spcPts val="0"/>
              </a:spcAft>
              <a:buClr>
                <a:srgbClr val="00B0F0"/>
              </a:buClr>
              <a:buSzPts val="2500"/>
              <a:buFont typeface="Arial" panose="020B0604020202020204" pitchFamily="34" charset="0"/>
              <a:buChar char="•"/>
            </a:pPr>
            <a:r>
              <a:rPr lang="en-US" sz="2500" b="0" i="0" u="none" strike="noStrike" cap="none" dirty="0">
                <a:solidFill>
                  <a:srgbClr val="00B0F0"/>
                </a:solidFill>
                <a:latin typeface="Cambria"/>
                <a:ea typeface="Cambria"/>
                <a:cs typeface="Cambria"/>
                <a:sym typeface="Cambria"/>
              </a:rPr>
              <a:t>Failure to </a:t>
            </a:r>
            <a:r>
              <a:rPr lang="en-US" sz="2500" dirty="0">
                <a:solidFill>
                  <a:srgbClr val="00B0F0"/>
                </a:solidFill>
                <a:latin typeface="Cambria"/>
                <a:ea typeface="Cambria"/>
                <a:cs typeface="Cambria"/>
                <a:sym typeface="Cambria"/>
              </a:rPr>
              <a:t>release</a:t>
            </a:r>
            <a:r>
              <a:rPr lang="en-US" sz="2500" b="0" i="0" u="none" strike="noStrike" cap="none" dirty="0">
                <a:solidFill>
                  <a:srgbClr val="00B0F0"/>
                </a:solidFill>
                <a:latin typeface="Cambria"/>
                <a:ea typeface="Cambria"/>
                <a:cs typeface="Cambria"/>
                <a:sym typeface="Cambria"/>
              </a:rPr>
              <a:t> the ball properly = Replay or Fault</a:t>
            </a:r>
            <a:endParaRPr sz="2500" b="0" i="0" u="none" strike="noStrike" cap="none" dirty="0">
              <a:solidFill>
                <a:srgbClr val="00B0F0"/>
              </a:solidFill>
              <a:latin typeface="Arial"/>
              <a:ea typeface="Arial"/>
              <a:cs typeface="Arial"/>
              <a:sym typeface="Arial"/>
            </a:endParaRPr>
          </a:p>
          <a:p>
            <a:pPr marL="342900" marR="0" lvl="0" indent="-342900" algn="l" rtl="0">
              <a:lnSpc>
                <a:spcPct val="100000"/>
              </a:lnSpc>
              <a:spcBef>
                <a:spcPts val="1001"/>
              </a:spcBef>
              <a:spcAft>
                <a:spcPts val="0"/>
              </a:spcAft>
              <a:buClr>
                <a:srgbClr val="00B0F0"/>
              </a:buClr>
              <a:buFont typeface="Arial" panose="020B0604020202020204" pitchFamily="34" charset="0"/>
              <a:buChar char="•"/>
            </a:pPr>
            <a:endParaRPr sz="2500" b="0" i="0" u="none" strike="noStrike" cap="none" dirty="0">
              <a:solidFill>
                <a:srgbClr val="00B0F0"/>
              </a:solidFill>
              <a:latin typeface="Arial"/>
              <a:ea typeface="Arial"/>
              <a:cs typeface="Arial"/>
              <a:sym typeface="Arial"/>
            </a:endParaRPr>
          </a:p>
          <a:p>
            <a:pPr marL="457200" marR="0" lvl="0" indent="-385920" algn="l" rtl="0">
              <a:lnSpc>
                <a:spcPct val="100000"/>
              </a:lnSpc>
              <a:spcBef>
                <a:spcPts val="799"/>
              </a:spcBef>
              <a:spcAft>
                <a:spcPts val="0"/>
              </a:spcAft>
              <a:buClr>
                <a:srgbClr val="00B0F0"/>
              </a:buClr>
              <a:buSzPts val="2500"/>
              <a:buFont typeface="Arial" panose="020B0604020202020204" pitchFamily="34" charset="0"/>
              <a:buChar char="•"/>
            </a:pPr>
            <a:r>
              <a:rPr lang="en-US" sz="2500" b="0" i="0" u="none" strike="noStrike" cap="none" dirty="0">
                <a:solidFill>
                  <a:srgbClr val="00B0F0"/>
                </a:solidFill>
                <a:latin typeface="Cambria"/>
                <a:ea typeface="Cambria"/>
                <a:cs typeface="Cambria"/>
                <a:sym typeface="Cambria"/>
              </a:rPr>
              <a:t>Rules regarding feet placement do apply.</a:t>
            </a:r>
            <a:endParaRPr sz="2500" b="0" i="0" u="none" strike="noStrike" cap="none" dirty="0">
              <a:solidFill>
                <a:srgbClr val="00B0F0"/>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164"/>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Server Out of Position or Wrong Server</a:t>
            </a:r>
          </a:p>
          <a:p>
            <a:pPr marL="343080" marR="0" lvl="0" indent="-341640" rtl="0">
              <a:lnSpc>
                <a:spcPct val="100000"/>
              </a:lnSpc>
              <a:spcBef>
                <a:spcPts val="0"/>
              </a:spcBef>
              <a:spcAft>
                <a:spcPts val="0"/>
              </a:spcAft>
              <a:buNone/>
            </a:pPr>
            <a:endParaRPr sz="2000" b="0" i="0" u="none" strike="noStrike" cap="none" dirty="0">
              <a:latin typeface="Arial"/>
              <a:ea typeface="Arial"/>
              <a:cs typeface="Arial"/>
              <a:sym typeface="Arial"/>
            </a:endParaRPr>
          </a:p>
          <a:p>
            <a:pPr marL="801540" marR="0" lvl="0" indent="-342900" algn="l" rtl="0">
              <a:lnSpc>
                <a:spcPct val="150000"/>
              </a:lnSpc>
              <a:spcBef>
                <a:spcPts val="561"/>
              </a:spcBef>
              <a:spcAft>
                <a:spcPts val="0"/>
              </a:spcAft>
              <a:buClr>
                <a:srgbClr val="00B0F0"/>
              </a:buClr>
              <a:buFont typeface="Arial" panose="020B0604020202020204" pitchFamily="34" charset="0"/>
              <a:buChar char="•"/>
            </a:pPr>
            <a:r>
              <a:rPr lang="en-US" sz="2800" b="0" i="0" u="none" strike="noStrike" cap="none" dirty="0">
                <a:solidFill>
                  <a:srgbClr val="00B0F0"/>
                </a:solidFill>
                <a:latin typeface="Cambria"/>
                <a:ea typeface="Arial"/>
                <a:cs typeface="Arial"/>
                <a:sym typeface="Cambria"/>
              </a:rPr>
              <a:t>Correct position immediately</a:t>
            </a:r>
          </a:p>
          <a:p>
            <a:pPr marL="801540" marR="0" lvl="0" indent="-342900" algn="l" rtl="0">
              <a:lnSpc>
                <a:spcPct val="150000"/>
              </a:lnSpc>
              <a:spcBef>
                <a:spcPts val="561"/>
              </a:spcBef>
              <a:spcAft>
                <a:spcPts val="0"/>
              </a:spcAft>
              <a:buClr>
                <a:srgbClr val="00B0F0"/>
              </a:buClr>
              <a:buFont typeface="Arial" panose="020B0604020202020204" pitchFamily="34" charset="0"/>
              <a:buChar char="•"/>
            </a:pPr>
            <a:r>
              <a:rPr lang="en-US" sz="2800" b="0" i="0" u="none" strike="noStrike" cap="none" dirty="0">
                <a:solidFill>
                  <a:srgbClr val="00B0F0"/>
                </a:solidFill>
                <a:latin typeface="Cambria"/>
                <a:ea typeface="Arial"/>
                <a:cs typeface="Arial"/>
                <a:sym typeface="Cambria"/>
              </a:rPr>
              <a:t>Do not wait for players to ask, tell them immediately that “you</a:t>
            </a:r>
            <a:r>
              <a:rPr lang="en-US" sz="2800" dirty="0">
                <a:solidFill>
                  <a:srgbClr val="00B0F0"/>
                </a:solidFill>
                <a:latin typeface="Cambria"/>
                <a:sym typeface="Cambria"/>
              </a:rPr>
              <a:t> are not the correct server!”  </a:t>
            </a:r>
          </a:p>
          <a:p>
            <a:pPr marL="458640" marR="0" lvl="0" algn="l" rtl="0">
              <a:lnSpc>
                <a:spcPct val="150000"/>
              </a:lnSpc>
              <a:spcBef>
                <a:spcPts val="561"/>
              </a:spcBef>
              <a:spcAft>
                <a:spcPts val="0"/>
              </a:spcAft>
              <a:buClr>
                <a:srgbClr val="00B0F0"/>
              </a:buClr>
            </a:pPr>
            <a:endParaRPr sz="2400" b="0" i="0" u="none" strike="noStrike" cap="none" dirty="0">
              <a:solidFill>
                <a:srgbClr val="00B0F0"/>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67"/>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Serving Before Complete Score Is Called</a:t>
            </a:r>
            <a:endParaRPr sz="40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Call “Service Fault” followed by “Second Server” or “Side Out.”</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Could deviations in your cadence have contributed to this Fault?</a:t>
            </a:r>
          </a:p>
          <a:p>
            <a:pPr marL="743040" lvl="2" indent="-284400">
              <a:lnSpc>
                <a:spcPct val="150000"/>
              </a:lnSpc>
              <a:spcBef>
                <a:spcPts val="561"/>
              </a:spcBef>
              <a:buClr>
                <a:srgbClr val="00B0F0"/>
              </a:buClr>
              <a:buSzPts val="2800"/>
              <a:buFont typeface="Arial"/>
              <a:buChar char="•"/>
            </a:pPr>
            <a:r>
              <a:rPr lang="en-US" sz="2800" dirty="0">
                <a:solidFill>
                  <a:srgbClr val="00B0F0"/>
                </a:solidFill>
                <a:latin typeface="Cambria"/>
                <a:sym typeface="Cambria"/>
              </a:rPr>
              <a:t> If so, call for a replay!</a:t>
            </a:r>
            <a:endParaRPr sz="2800" b="0" i="0" u="none" strike="noStrike" cap="none" dirty="0">
              <a:latin typeface="Arial"/>
              <a:ea typeface="Arial"/>
              <a:cs typeface="Arial"/>
              <a:sym typeface="Arial"/>
            </a:endParaRPr>
          </a:p>
          <a:p>
            <a:pPr marL="343080" marR="0" lvl="0" indent="-341640" algn="l" rtl="0">
              <a:lnSpc>
                <a:spcPct val="100000"/>
              </a:lnSpc>
              <a:spcBef>
                <a:spcPts val="799"/>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168"/>
          <p:cNvSpPr/>
          <p:nvPr/>
        </p:nvSpPr>
        <p:spPr>
          <a:xfrm>
            <a:off x="457200" y="399960"/>
            <a:ext cx="8228160" cy="5378760"/>
          </a:xfrm>
          <a:prstGeom prst="rect">
            <a:avLst/>
          </a:prstGeom>
          <a:noFill/>
          <a:ln w="25550" cap="flat" cmpd="sng">
            <a:solidFill>
              <a:srgbClr val="4A7DBA"/>
            </a:solidFill>
            <a:prstDash val="solid"/>
            <a:round/>
            <a:headEnd type="none" w="sm" len="sm"/>
            <a:tailEnd type="none" w="sm" len="sm"/>
          </a:ln>
        </p:spPr>
        <p:txBody>
          <a:bodyPr spcFirstLastPara="1" wrap="square" lIns="90000" tIns="45000" rIns="90000" bIns="45000" anchor="t" anchorCtr="0">
            <a:noAutofit/>
          </a:bodyPr>
          <a:lstStyle/>
          <a:p>
            <a:pPr marL="343080" marR="0" lvl="0" indent="-341640" algn="l" rtl="0">
              <a:lnSpc>
                <a:spcPct val="100000"/>
              </a:lnSpc>
              <a:spcBef>
                <a:spcPts val="0"/>
              </a:spcBef>
              <a:spcAft>
                <a:spcPts val="0"/>
              </a:spcAft>
              <a:buNone/>
            </a:pPr>
            <a:r>
              <a:rPr lang="en-US" sz="4000" b="1" i="0" u="none" strike="noStrike" cap="none" dirty="0">
                <a:solidFill>
                  <a:srgbClr val="00B0F0"/>
                </a:solidFill>
                <a:latin typeface="Cambria"/>
                <a:ea typeface="Cambria"/>
                <a:cs typeface="Cambria"/>
                <a:sym typeface="Cambria"/>
              </a:rPr>
              <a:t>Server Foot Faults</a:t>
            </a:r>
            <a:endParaRPr sz="4000" b="1" i="0" u="none" strike="noStrike" cap="none" dirty="0">
              <a:solidFill>
                <a:srgbClr val="00B0F0"/>
              </a:solidFill>
              <a:latin typeface="Cambria"/>
              <a:ea typeface="Cambria"/>
              <a:cs typeface="Cambria"/>
              <a:sym typeface="Cambria"/>
            </a:endParaRPr>
          </a:p>
          <a:p>
            <a:pPr marL="343080" marR="0" lvl="0" indent="-341640" algn="l" rtl="0">
              <a:lnSpc>
                <a:spcPct val="100000"/>
              </a:lnSpc>
              <a:spcBef>
                <a:spcPts val="0"/>
              </a:spcBef>
              <a:spcAft>
                <a:spcPts val="0"/>
              </a:spcAft>
              <a:buNone/>
            </a:pPr>
            <a:endParaRPr sz="2000" b="1" dirty="0">
              <a:solidFill>
                <a:srgbClr val="00B0F0"/>
              </a:solidFill>
              <a:latin typeface="Cambria"/>
              <a:ea typeface="Cambria"/>
              <a:cs typeface="Cambria"/>
              <a:sym typeface="Cambria"/>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Call “Foot Fault</a:t>
            </a:r>
            <a:r>
              <a:rPr lang="en-US" sz="2800" dirty="0">
                <a:solidFill>
                  <a:srgbClr val="00B0F0"/>
                </a:solidFill>
                <a:latin typeface="Cambria"/>
                <a:ea typeface="Cambria"/>
                <a:cs typeface="Cambria"/>
                <a:sym typeface="Cambria"/>
              </a:rPr>
              <a:t>,” “Right Foot,” </a:t>
            </a:r>
            <a:r>
              <a:rPr lang="en-US" sz="2800" b="0" i="0" u="none" strike="noStrike" cap="none" dirty="0">
                <a:solidFill>
                  <a:srgbClr val="00B0F0"/>
                </a:solidFill>
                <a:latin typeface="Cambria"/>
                <a:ea typeface="Cambria"/>
                <a:cs typeface="Cambria"/>
                <a:sym typeface="Cambria"/>
              </a:rPr>
              <a:t>immediately upon violation, followed by “Second Server” or “Side Out.” </a:t>
            </a:r>
            <a:endParaRPr sz="2800" b="0" i="0" u="none" strike="noStrike" cap="none" dirty="0">
              <a:latin typeface="Arial"/>
              <a:ea typeface="Arial"/>
              <a:cs typeface="Arial"/>
              <a:sym typeface="Arial"/>
            </a:endParaRPr>
          </a:p>
          <a:p>
            <a:pPr marL="743040" marR="0" lvl="1" indent="-284400" algn="l" rtl="0">
              <a:lnSpc>
                <a:spcPct val="150000"/>
              </a:lnSpc>
              <a:spcBef>
                <a:spcPts val="561"/>
              </a:spcBef>
              <a:spcAft>
                <a:spcPts val="0"/>
              </a:spcAft>
              <a:buClr>
                <a:srgbClr val="00B0F0"/>
              </a:buClr>
              <a:buSzPts val="2800"/>
              <a:buFont typeface="Arial"/>
              <a:buChar char="•"/>
            </a:pPr>
            <a:r>
              <a:rPr lang="en-US" sz="2800" b="0" i="0" u="none" strike="noStrike" cap="none" dirty="0">
                <a:solidFill>
                  <a:srgbClr val="00B0F0"/>
                </a:solidFill>
                <a:latin typeface="Cambria"/>
                <a:ea typeface="Cambria"/>
                <a:cs typeface="Cambria"/>
                <a:sym typeface="Cambria"/>
              </a:rPr>
              <a:t>Do not elaborate or debate</a:t>
            </a:r>
          </a:p>
          <a:p>
            <a:pPr marL="458640" marR="0" lvl="1" algn="l" rtl="0">
              <a:lnSpc>
                <a:spcPct val="150000"/>
              </a:lnSpc>
              <a:spcBef>
                <a:spcPts val="561"/>
              </a:spcBef>
              <a:spcAft>
                <a:spcPts val="0"/>
              </a:spcAft>
              <a:buClr>
                <a:srgbClr val="00B0F0"/>
              </a:buClr>
              <a:buSzPts val="2800"/>
            </a:pPr>
            <a:endParaRPr sz="2800" b="0" i="0" u="none" strike="noStrike" cap="none" dirty="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41016</TotalTime>
  <Words>8756</Words>
  <Application>Microsoft Macintosh PowerPoint</Application>
  <PresentationFormat>On-screen Show (4:3)</PresentationFormat>
  <Paragraphs>1211</Paragraphs>
  <Slides>201</Slides>
  <Notes>201</Notes>
  <HiddenSlides>2</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201</vt:i4>
      </vt:variant>
    </vt:vector>
  </HeadingPairs>
  <TitlesOfParts>
    <vt:vector size="214" baseType="lpstr">
      <vt:lpstr>Cambria</vt:lpstr>
      <vt:lpstr>Source Sans Pro</vt:lpstr>
      <vt:lpstr>Arial</vt:lpstr>
      <vt:lpstr>Times New Roman</vt:lpstr>
      <vt:lpstr>Calibri</vt:lpstr>
      <vt:lpstr>Courier New</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alykat2@me.com</cp:lastModifiedBy>
  <cp:revision>44</cp:revision>
  <dcterms:modified xsi:type="dcterms:W3CDTF">2024-02-23T05:15:34Z</dcterms:modified>
</cp:coreProperties>
</file>